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3"/>
  </p:notesMasterIdLst>
  <p:sldIdLst>
    <p:sldId id="256" r:id="rId2"/>
    <p:sldId id="258" r:id="rId3"/>
    <p:sldId id="259" r:id="rId4"/>
    <p:sldId id="261" r:id="rId5"/>
    <p:sldId id="262" r:id="rId6"/>
    <p:sldId id="315" r:id="rId7"/>
    <p:sldId id="272" r:id="rId8"/>
    <p:sldId id="273" r:id="rId9"/>
    <p:sldId id="316" r:id="rId10"/>
    <p:sldId id="282" r:id="rId11"/>
    <p:sldId id="285" r:id="rId12"/>
    <p:sldId id="317" r:id="rId13"/>
    <p:sldId id="311" r:id="rId14"/>
    <p:sldId id="312" r:id="rId15"/>
    <p:sldId id="289" r:id="rId16"/>
    <p:sldId id="318" r:id="rId17"/>
    <p:sldId id="319" r:id="rId18"/>
    <p:sldId id="313" r:id="rId19"/>
    <p:sldId id="320" r:id="rId20"/>
    <p:sldId id="321" r:id="rId21"/>
    <p:sldId id="314" r:id="rId22"/>
  </p:sldIdLst>
  <p:sldSz cx="9144000" cy="5143500" type="screen16x9"/>
  <p:notesSz cx="6858000" cy="9144000"/>
  <p:embeddedFontLst>
    <p:embeddedFont>
      <p:font typeface="Consolas" panose="020B0609020204030204" pitchFamily="49" charset="0"/>
      <p:regular r:id="rId24"/>
      <p:bold r:id="rId25"/>
      <p:italic r:id="rId26"/>
      <p:boldItalic r:id="rId27"/>
    </p:embeddedFont>
    <p:embeddedFont>
      <p:font typeface="Inter" panose="020B0604020202020204" charset="0"/>
      <p:regular r:id="rId28"/>
      <p:bold r:id="rId29"/>
    </p:embeddedFont>
    <p:embeddedFont>
      <p:font typeface="Unbounded" panose="020B060402020202020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DE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EB0CA9-78D2-4999-A1C8-B6C384535751}">
  <a:tblStyle styleId="{53EB0CA9-78D2-4999-A1C8-B6C38453575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217a4d217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217a4d217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4"/>
        <p:cNvGrpSpPr/>
        <p:nvPr/>
      </p:nvGrpSpPr>
      <p:grpSpPr>
        <a:xfrm>
          <a:off x="0" y="0"/>
          <a:ext cx="0" cy="0"/>
          <a:chOff x="0" y="0"/>
          <a:chExt cx="0" cy="0"/>
        </a:xfrm>
      </p:grpSpPr>
      <p:sp>
        <p:nvSpPr>
          <p:cNvPr id="3225" name="Google Shape;3225;g1de988d0279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6" name="Google Shape;3226;g1de988d0279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0"/>
        <p:cNvGrpSpPr/>
        <p:nvPr/>
      </p:nvGrpSpPr>
      <p:grpSpPr>
        <a:xfrm>
          <a:off x="0" y="0"/>
          <a:ext cx="0" cy="0"/>
          <a:chOff x="0" y="0"/>
          <a:chExt cx="0" cy="0"/>
        </a:xfrm>
      </p:grpSpPr>
      <p:sp>
        <p:nvSpPr>
          <p:cNvPr id="3421" name="Google Shape;3421;g11360713c04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2" name="Google Shape;3422;g11360713c04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0"/>
        <p:cNvGrpSpPr/>
        <p:nvPr/>
      </p:nvGrpSpPr>
      <p:grpSpPr>
        <a:xfrm>
          <a:off x="0" y="0"/>
          <a:ext cx="0" cy="0"/>
          <a:chOff x="0" y="0"/>
          <a:chExt cx="0" cy="0"/>
        </a:xfrm>
      </p:grpSpPr>
      <p:sp>
        <p:nvSpPr>
          <p:cNvPr id="3421" name="Google Shape;3421;g11360713c04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2" name="Google Shape;3422;g11360713c04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955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0"/>
        <p:cNvGrpSpPr/>
        <p:nvPr/>
      </p:nvGrpSpPr>
      <p:grpSpPr>
        <a:xfrm>
          <a:off x="0" y="0"/>
          <a:ext cx="0" cy="0"/>
          <a:chOff x="0" y="0"/>
          <a:chExt cx="0" cy="0"/>
        </a:xfrm>
      </p:grpSpPr>
      <p:sp>
        <p:nvSpPr>
          <p:cNvPr id="3421" name="Google Shape;3421;g11360713c04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2" name="Google Shape;3422;g11360713c04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7288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0"/>
        <p:cNvGrpSpPr/>
        <p:nvPr/>
      </p:nvGrpSpPr>
      <p:grpSpPr>
        <a:xfrm>
          <a:off x="0" y="0"/>
          <a:ext cx="0" cy="0"/>
          <a:chOff x="0" y="0"/>
          <a:chExt cx="0" cy="0"/>
        </a:xfrm>
      </p:grpSpPr>
      <p:sp>
        <p:nvSpPr>
          <p:cNvPr id="3421" name="Google Shape;3421;g11360713c04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2" name="Google Shape;3422;g11360713c04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67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3"/>
        <p:cNvGrpSpPr/>
        <p:nvPr/>
      </p:nvGrpSpPr>
      <p:grpSpPr>
        <a:xfrm>
          <a:off x="0" y="0"/>
          <a:ext cx="0" cy="0"/>
          <a:chOff x="0" y="0"/>
          <a:chExt cx="0" cy="0"/>
        </a:xfrm>
      </p:grpSpPr>
      <p:sp>
        <p:nvSpPr>
          <p:cNvPr id="3474" name="Google Shape;3474;g11360713c04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5" name="Google Shape;3475;g11360713c04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3"/>
        <p:cNvGrpSpPr/>
        <p:nvPr/>
      </p:nvGrpSpPr>
      <p:grpSpPr>
        <a:xfrm>
          <a:off x="0" y="0"/>
          <a:ext cx="0" cy="0"/>
          <a:chOff x="0" y="0"/>
          <a:chExt cx="0" cy="0"/>
        </a:xfrm>
      </p:grpSpPr>
      <p:sp>
        <p:nvSpPr>
          <p:cNvPr id="3474" name="Google Shape;3474;g11360713c04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5" name="Google Shape;3475;g11360713c04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7644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3"/>
        <p:cNvGrpSpPr/>
        <p:nvPr/>
      </p:nvGrpSpPr>
      <p:grpSpPr>
        <a:xfrm>
          <a:off x="0" y="0"/>
          <a:ext cx="0" cy="0"/>
          <a:chOff x="0" y="0"/>
          <a:chExt cx="0" cy="0"/>
        </a:xfrm>
      </p:grpSpPr>
      <p:sp>
        <p:nvSpPr>
          <p:cNvPr id="3474" name="Google Shape;3474;g11360713c04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5" name="Google Shape;3475;g11360713c04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0842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3"/>
        <p:cNvGrpSpPr/>
        <p:nvPr/>
      </p:nvGrpSpPr>
      <p:grpSpPr>
        <a:xfrm>
          <a:off x="0" y="0"/>
          <a:ext cx="0" cy="0"/>
          <a:chOff x="0" y="0"/>
          <a:chExt cx="0" cy="0"/>
        </a:xfrm>
      </p:grpSpPr>
      <p:sp>
        <p:nvSpPr>
          <p:cNvPr id="3474" name="Google Shape;3474;g11360713c04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5" name="Google Shape;3475;g11360713c04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512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3"/>
        <p:cNvGrpSpPr/>
        <p:nvPr/>
      </p:nvGrpSpPr>
      <p:grpSpPr>
        <a:xfrm>
          <a:off x="0" y="0"/>
          <a:ext cx="0" cy="0"/>
          <a:chOff x="0" y="0"/>
          <a:chExt cx="0" cy="0"/>
        </a:xfrm>
      </p:grpSpPr>
      <p:sp>
        <p:nvSpPr>
          <p:cNvPr id="3474" name="Google Shape;3474;g11360713c04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5" name="Google Shape;3475;g11360713c04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21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217a4d217e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217a4d217e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3"/>
        <p:cNvGrpSpPr/>
        <p:nvPr/>
      </p:nvGrpSpPr>
      <p:grpSpPr>
        <a:xfrm>
          <a:off x="0" y="0"/>
          <a:ext cx="0" cy="0"/>
          <a:chOff x="0" y="0"/>
          <a:chExt cx="0" cy="0"/>
        </a:xfrm>
      </p:grpSpPr>
      <p:sp>
        <p:nvSpPr>
          <p:cNvPr id="3474" name="Google Shape;3474;g11360713c04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5" name="Google Shape;3475;g11360713c04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6842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g217a4d217e5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0" name="Google Shape;1900;g217a4d217e5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585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217a4d217e5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3" name="Google Shape;1893;g217a4d217e5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217a4d217e5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217a4d217e5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1" name="Google Shape;2031;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1" name="Google Shape;2031;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461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7"/>
        <p:cNvGrpSpPr/>
        <p:nvPr/>
      </p:nvGrpSpPr>
      <p:grpSpPr>
        <a:xfrm>
          <a:off x="0" y="0"/>
          <a:ext cx="0" cy="0"/>
          <a:chOff x="0" y="0"/>
          <a:chExt cx="0" cy="0"/>
        </a:xfrm>
      </p:grpSpPr>
      <p:sp>
        <p:nvSpPr>
          <p:cNvPr id="2638" name="Google Shape;2638;g1de988d0279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9" name="Google Shape;2639;g1de988d0279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0"/>
        <p:cNvGrpSpPr/>
        <p:nvPr/>
      </p:nvGrpSpPr>
      <p:grpSpPr>
        <a:xfrm>
          <a:off x="0" y="0"/>
          <a:ext cx="0" cy="0"/>
          <a:chOff x="0" y="0"/>
          <a:chExt cx="0" cy="0"/>
        </a:xfrm>
      </p:grpSpPr>
      <p:sp>
        <p:nvSpPr>
          <p:cNvPr id="2861" name="Google Shape;2861;g1de988d0279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2" name="Google Shape;2862;g1de988d027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0"/>
        <p:cNvGrpSpPr/>
        <p:nvPr/>
      </p:nvGrpSpPr>
      <p:grpSpPr>
        <a:xfrm>
          <a:off x="0" y="0"/>
          <a:ext cx="0" cy="0"/>
          <a:chOff x="0" y="0"/>
          <a:chExt cx="0" cy="0"/>
        </a:xfrm>
      </p:grpSpPr>
      <p:sp>
        <p:nvSpPr>
          <p:cNvPr id="2861" name="Google Shape;2861;g1de988d0279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2" name="Google Shape;2862;g1de988d027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3624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635825" y="644825"/>
            <a:ext cx="3686100" cy="28983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8500"/>
            </a:lvl1pPr>
            <a:lvl2pPr lvl="1" algn="ctr">
              <a:lnSpc>
                <a:spcPct val="100000"/>
              </a:lnSpc>
              <a:spcBef>
                <a:spcPts val="20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635925" y="3831100"/>
            <a:ext cx="3686100" cy="695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600"/>
              <a:buNone/>
              <a:defRPr sz="16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1" name="Google Shape;11;p2"/>
          <p:cNvSpPr>
            <a:spLocks noGrp="1"/>
          </p:cNvSpPr>
          <p:nvPr>
            <p:ph type="pic" idx="2"/>
          </p:nvPr>
        </p:nvSpPr>
        <p:spPr>
          <a:xfrm>
            <a:off x="345400" y="480700"/>
            <a:ext cx="3451200" cy="4177500"/>
          </a:xfrm>
          <a:prstGeom prst="ellipse">
            <a:avLst/>
          </a:prstGeom>
          <a:noFill/>
          <a:ln w="114300" cap="flat" cmpd="sng">
            <a:solidFill>
              <a:schemeClr val="dk2"/>
            </a:solidFill>
            <a:prstDash val="solid"/>
            <a:round/>
            <a:headEnd type="none" w="sm" len="sm"/>
            <a:tailEnd type="none" w="sm" len="sm"/>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accent4"/>
        </a:solidFill>
        <a:effectLst/>
      </p:bgPr>
    </p:bg>
    <p:spTree>
      <p:nvGrpSpPr>
        <p:cNvPr id="1" name="Shape 783"/>
        <p:cNvGrpSpPr/>
        <p:nvPr/>
      </p:nvGrpSpPr>
      <p:grpSpPr>
        <a:xfrm>
          <a:off x="0" y="0"/>
          <a:ext cx="0" cy="0"/>
          <a:chOff x="0" y="0"/>
          <a:chExt cx="0" cy="0"/>
        </a:xfrm>
      </p:grpSpPr>
      <p:grpSp>
        <p:nvGrpSpPr>
          <p:cNvPr id="784" name="Google Shape;784;p21"/>
          <p:cNvGrpSpPr/>
          <p:nvPr/>
        </p:nvGrpSpPr>
        <p:grpSpPr>
          <a:xfrm>
            <a:off x="-288421" y="3757002"/>
            <a:ext cx="1710506" cy="1708270"/>
            <a:chOff x="-288414" y="3933639"/>
            <a:chExt cx="1533399" cy="1531394"/>
          </a:xfrm>
        </p:grpSpPr>
        <p:sp>
          <p:nvSpPr>
            <p:cNvPr id="785" name="Google Shape;785;p21"/>
            <p:cNvSpPr/>
            <p:nvPr/>
          </p:nvSpPr>
          <p:spPr>
            <a:xfrm rot="3061525">
              <a:off x="909637" y="4317438"/>
              <a:ext cx="233350" cy="367967"/>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1"/>
            <p:cNvSpPr/>
            <p:nvPr/>
          </p:nvSpPr>
          <p:spPr>
            <a:xfrm rot="3061525">
              <a:off x="664597" y="4020889"/>
              <a:ext cx="245077" cy="379694"/>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1"/>
            <p:cNvSpPr/>
            <p:nvPr/>
          </p:nvSpPr>
          <p:spPr>
            <a:xfrm rot="3061525">
              <a:off x="53927" y="5000560"/>
              <a:ext cx="237589" cy="377388"/>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1"/>
            <p:cNvSpPr/>
            <p:nvPr/>
          </p:nvSpPr>
          <p:spPr>
            <a:xfrm rot="3061525">
              <a:off x="-183534" y="4703488"/>
              <a:ext cx="248964" cy="388632"/>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1"/>
            <p:cNvSpPr/>
            <p:nvPr/>
          </p:nvSpPr>
          <p:spPr>
            <a:xfrm rot="3061525">
              <a:off x="488520" y="5117792"/>
              <a:ext cx="379650" cy="245143"/>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1"/>
            <p:cNvSpPr/>
            <p:nvPr/>
          </p:nvSpPr>
          <p:spPr>
            <a:xfrm rot="3061525">
              <a:off x="789043" y="4889448"/>
              <a:ext cx="367901" cy="233306"/>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1"/>
            <p:cNvSpPr/>
            <p:nvPr/>
          </p:nvSpPr>
          <p:spPr>
            <a:xfrm rot="3061525">
              <a:off x="93158" y="4036324"/>
              <a:ext cx="377498" cy="237698"/>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1"/>
            <p:cNvSpPr/>
            <p:nvPr/>
          </p:nvSpPr>
          <p:spPr>
            <a:xfrm rot="3061525">
              <a:off x="-199834" y="4267313"/>
              <a:ext cx="388566" cy="248964"/>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1"/>
            <p:cNvSpPr/>
            <p:nvPr/>
          </p:nvSpPr>
          <p:spPr>
            <a:xfrm rot="3061525">
              <a:off x="549077" y="4132462"/>
              <a:ext cx="597870" cy="537545"/>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1"/>
            <p:cNvSpPr/>
            <p:nvPr/>
          </p:nvSpPr>
          <p:spPr>
            <a:xfrm rot="3061525">
              <a:off x="591625" y="4164155"/>
              <a:ext cx="413754" cy="555947"/>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1"/>
            <p:cNvSpPr/>
            <p:nvPr/>
          </p:nvSpPr>
          <p:spPr>
            <a:xfrm rot="3061525">
              <a:off x="590480" y="4477518"/>
              <a:ext cx="111427" cy="174409"/>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1"/>
            <p:cNvSpPr/>
            <p:nvPr/>
          </p:nvSpPr>
          <p:spPr>
            <a:xfrm rot="3061525">
              <a:off x="-88196" y="4033661"/>
              <a:ext cx="540531" cy="593434"/>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1"/>
            <p:cNvSpPr/>
            <p:nvPr/>
          </p:nvSpPr>
          <p:spPr>
            <a:xfrm rot="3061525">
              <a:off x="-56113" y="4175484"/>
              <a:ext cx="556299" cy="406793"/>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1"/>
            <p:cNvSpPr/>
            <p:nvPr/>
          </p:nvSpPr>
          <p:spPr>
            <a:xfrm rot="3061525">
              <a:off x="257355" y="4477159"/>
              <a:ext cx="174475" cy="107847"/>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1"/>
            <p:cNvSpPr/>
            <p:nvPr/>
          </p:nvSpPr>
          <p:spPr>
            <a:xfrm rot="3061525">
              <a:off x="509040" y="4767949"/>
              <a:ext cx="537435" cy="597782"/>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1"/>
            <p:cNvSpPr/>
            <p:nvPr/>
          </p:nvSpPr>
          <p:spPr>
            <a:xfrm rot="3061525">
              <a:off x="459910" y="4809608"/>
              <a:ext cx="555925" cy="413644"/>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1"/>
            <p:cNvSpPr/>
            <p:nvPr/>
          </p:nvSpPr>
          <p:spPr>
            <a:xfrm rot="3061525">
              <a:off x="527347" y="4809010"/>
              <a:ext cx="174475" cy="11140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1"/>
            <p:cNvSpPr/>
            <p:nvPr/>
          </p:nvSpPr>
          <p:spPr>
            <a:xfrm rot="3061525">
              <a:off x="-185058" y="4726758"/>
              <a:ext cx="593499" cy="540575"/>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1"/>
            <p:cNvSpPr/>
            <p:nvPr/>
          </p:nvSpPr>
          <p:spPr>
            <a:xfrm rot="3061525">
              <a:off x="-42394" y="4679814"/>
              <a:ext cx="406661" cy="556299"/>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1"/>
            <p:cNvSpPr/>
            <p:nvPr/>
          </p:nvSpPr>
          <p:spPr>
            <a:xfrm rot="3061525">
              <a:off x="258627" y="4747447"/>
              <a:ext cx="107737" cy="17447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21"/>
          <p:cNvGrpSpPr/>
          <p:nvPr/>
        </p:nvGrpSpPr>
        <p:grpSpPr>
          <a:xfrm rot="-5400000">
            <a:off x="8144200" y="555700"/>
            <a:ext cx="925763" cy="207000"/>
            <a:chOff x="8029900" y="136600"/>
            <a:chExt cx="925763" cy="207000"/>
          </a:xfrm>
        </p:grpSpPr>
        <p:sp>
          <p:nvSpPr>
            <p:cNvPr id="806" name="Google Shape;806;p21"/>
            <p:cNvSpPr/>
            <p:nvPr/>
          </p:nvSpPr>
          <p:spPr>
            <a:xfrm rot="10800000">
              <a:off x="8029900" y="136600"/>
              <a:ext cx="207000" cy="2070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7" name="Google Shape;807;p21"/>
            <p:cNvCxnSpPr/>
            <p:nvPr/>
          </p:nvCxnSpPr>
          <p:spPr>
            <a:xfrm rot="10800000">
              <a:off x="8303463" y="240100"/>
              <a:ext cx="652200" cy="0"/>
            </a:xfrm>
            <a:prstGeom prst="straightConnector1">
              <a:avLst/>
            </a:prstGeom>
            <a:noFill/>
            <a:ln w="9525" cap="flat" cmpd="sng">
              <a:solidFill>
                <a:schemeClr val="dk1"/>
              </a:solidFill>
              <a:prstDash val="solid"/>
              <a:round/>
              <a:headEnd type="none" w="med" len="med"/>
              <a:tailEnd type="none" w="med" len="med"/>
            </a:ln>
          </p:spPr>
        </p:cxnSp>
      </p:grpSp>
      <p:grpSp>
        <p:nvGrpSpPr>
          <p:cNvPr id="808" name="Google Shape;808;p21"/>
          <p:cNvGrpSpPr/>
          <p:nvPr/>
        </p:nvGrpSpPr>
        <p:grpSpPr>
          <a:xfrm rot="-5400000">
            <a:off x="8372800" y="1012900"/>
            <a:ext cx="925763" cy="207000"/>
            <a:chOff x="8029900" y="136600"/>
            <a:chExt cx="925763" cy="207000"/>
          </a:xfrm>
        </p:grpSpPr>
        <p:sp>
          <p:nvSpPr>
            <p:cNvPr id="809" name="Google Shape;809;p21"/>
            <p:cNvSpPr/>
            <p:nvPr/>
          </p:nvSpPr>
          <p:spPr>
            <a:xfrm rot="10800000">
              <a:off x="8029900" y="136600"/>
              <a:ext cx="207000" cy="2070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0" name="Google Shape;810;p21"/>
            <p:cNvCxnSpPr/>
            <p:nvPr/>
          </p:nvCxnSpPr>
          <p:spPr>
            <a:xfrm rot="10800000">
              <a:off x="8303463" y="240100"/>
              <a:ext cx="652200" cy="0"/>
            </a:xfrm>
            <a:prstGeom prst="straightConnector1">
              <a:avLst/>
            </a:prstGeom>
            <a:noFill/>
            <a:ln w="9525" cap="flat" cmpd="sng">
              <a:solidFill>
                <a:schemeClr val="dk1"/>
              </a:solidFill>
              <a:prstDash val="solid"/>
              <a:round/>
              <a:headEnd type="none" w="med" len="med"/>
              <a:tailEnd type="none" w="med" len="med"/>
            </a:ln>
          </p:spPr>
        </p:cxnSp>
      </p:grpSp>
      <p:sp>
        <p:nvSpPr>
          <p:cNvPr id="811" name="Google Shape;811;p21"/>
          <p:cNvSpPr txBox="1">
            <a:spLocks noGrp="1"/>
          </p:cNvSpPr>
          <p:nvPr>
            <p:ph type="subTitle" idx="1"/>
          </p:nvPr>
        </p:nvSpPr>
        <p:spPr>
          <a:xfrm>
            <a:off x="720000" y="2334602"/>
            <a:ext cx="2336400" cy="474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2pPr>
            <a:lvl3pPr lvl="2"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3pPr>
            <a:lvl4pPr lvl="3"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4pPr>
            <a:lvl5pPr lvl="4"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5pPr>
            <a:lvl6pPr lvl="5"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6pPr>
            <a:lvl7pPr lvl="6"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7pPr>
            <a:lvl8pPr lvl="7"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8pPr>
            <a:lvl9pPr lvl="8"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9pPr>
          </a:lstStyle>
          <a:p>
            <a:endParaRPr/>
          </a:p>
        </p:txBody>
      </p:sp>
      <p:sp>
        <p:nvSpPr>
          <p:cNvPr id="812" name="Google Shape;812;p21"/>
          <p:cNvSpPr txBox="1">
            <a:spLocks noGrp="1"/>
          </p:cNvSpPr>
          <p:nvPr>
            <p:ph type="subTitle" idx="2"/>
          </p:nvPr>
        </p:nvSpPr>
        <p:spPr>
          <a:xfrm>
            <a:off x="720000" y="2830788"/>
            <a:ext cx="2336400" cy="9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1"/>
          <p:cNvSpPr txBox="1">
            <a:spLocks noGrp="1"/>
          </p:cNvSpPr>
          <p:nvPr>
            <p:ph type="subTitle" idx="3"/>
          </p:nvPr>
        </p:nvSpPr>
        <p:spPr>
          <a:xfrm>
            <a:off x="3403800" y="2830788"/>
            <a:ext cx="2336400" cy="9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1"/>
          <p:cNvSpPr txBox="1">
            <a:spLocks noGrp="1"/>
          </p:cNvSpPr>
          <p:nvPr>
            <p:ph type="subTitle" idx="4"/>
          </p:nvPr>
        </p:nvSpPr>
        <p:spPr>
          <a:xfrm>
            <a:off x="6087600" y="2830788"/>
            <a:ext cx="2336400" cy="9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5" name="Google Shape;815;p21"/>
          <p:cNvSpPr txBox="1">
            <a:spLocks noGrp="1"/>
          </p:cNvSpPr>
          <p:nvPr>
            <p:ph type="subTitle" idx="5"/>
          </p:nvPr>
        </p:nvSpPr>
        <p:spPr>
          <a:xfrm>
            <a:off x="3403800" y="2334602"/>
            <a:ext cx="2336400" cy="474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2pPr>
            <a:lvl3pPr lvl="2"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3pPr>
            <a:lvl4pPr lvl="3"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4pPr>
            <a:lvl5pPr lvl="4"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5pPr>
            <a:lvl6pPr lvl="5"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6pPr>
            <a:lvl7pPr lvl="6"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7pPr>
            <a:lvl8pPr lvl="7"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8pPr>
            <a:lvl9pPr lvl="8"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9pPr>
          </a:lstStyle>
          <a:p>
            <a:endParaRPr/>
          </a:p>
        </p:txBody>
      </p:sp>
      <p:sp>
        <p:nvSpPr>
          <p:cNvPr id="816" name="Google Shape;816;p21"/>
          <p:cNvSpPr txBox="1">
            <a:spLocks noGrp="1"/>
          </p:cNvSpPr>
          <p:nvPr>
            <p:ph type="subTitle" idx="6"/>
          </p:nvPr>
        </p:nvSpPr>
        <p:spPr>
          <a:xfrm>
            <a:off x="6087600" y="2334602"/>
            <a:ext cx="2336400" cy="474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2pPr>
            <a:lvl3pPr lvl="2"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3pPr>
            <a:lvl4pPr lvl="3"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4pPr>
            <a:lvl5pPr lvl="4"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5pPr>
            <a:lvl6pPr lvl="5"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6pPr>
            <a:lvl7pPr lvl="6"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7pPr>
            <a:lvl8pPr lvl="7"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8pPr>
            <a:lvl9pPr lvl="8"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9pPr>
          </a:lstStyle>
          <a:p>
            <a:endParaRPr/>
          </a:p>
        </p:txBody>
      </p:sp>
      <p:sp>
        <p:nvSpPr>
          <p:cNvPr id="817" name="Google Shape;817;p21"/>
          <p:cNvSpPr txBox="1">
            <a:spLocks noGrp="1"/>
          </p:cNvSpPr>
          <p:nvPr>
            <p:ph type="title"/>
          </p:nvPr>
        </p:nvSpPr>
        <p:spPr>
          <a:xfrm>
            <a:off x="720000" y="555477"/>
            <a:ext cx="7704000" cy="62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ive columns ">
  <p:cSld name="BLANK_1_1_1_1_2">
    <p:bg>
      <p:bgPr>
        <a:solidFill>
          <a:schemeClr val="accent4"/>
        </a:solidFill>
        <a:effectLst/>
      </p:bgPr>
    </p:bg>
    <p:spTree>
      <p:nvGrpSpPr>
        <p:cNvPr id="1" name="Shape 856"/>
        <p:cNvGrpSpPr/>
        <p:nvPr/>
      </p:nvGrpSpPr>
      <p:grpSpPr>
        <a:xfrm>
          <a:off x="0" y="0"/>
          <a:ext cx="0" cy="0"/>
          <a:chOff x="0" y="0"/>
          <a:chExt cx="0" cy="0"/>
        </a:xfrm>
      </p:grpSpPr>
      <p:grpSp>
        <p:nvGrpSpPr>
          <p:cNvPr id="857" name="Google Shape;857;p23"/>
          <p:cNvGrpSpPr/>
          <p:nvPr/>
        </p:nvGrpSpPr>
        <p:grpSpPr>
          <a:xfrm rot="5400000">
            <a:off x="-220200" y="511600"/>
            <a:ext cx="925763" cy="207000"/>
            <a:chOff x="84600" y="4778800"/>
            <a:chExt cx="925763" cy="207000"/>
          </a:xfrm>
        </p:grpSpPr>
        <p:sp>
          <p:nvSpPr>
            <p:cNvPr id="858" name="Google Shape;858;p23"/>
            <p:cNvSpPr/>
            <p:nvPr/>
          </p:nvSpPr>
          <p:spPr>
            <a:xfrm>
              <a:off x="803363" y="4778800"/>
              <a:ext cx="207000" cy="2070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9" name="Google Shape;859;p23"/>
            <p:cNvCxnSpPr/>
            <p:nvPr/>
          </p:nvCxnSpPr>
          <p:spPr>
            <a:xfrm>
              <a:off x="84600" y="4882300"/>
              <a:ext cx="652200" cy="0"/>
            </a:xfrm>
            <a:prstGeom prst="straightConnector1">
              <a:avLst/>
            </a:prstGeom>
            <a:noFill/>
            <a:ln w="9525" cap="flat" cmpd="sng">
              <a:solidFill>
                <a:schemeClr val="dk1"/>
              </a:solidFill>
              <a:prstDash val="solid"/>
              <a:round/>
              <a:headEnd type="none" w="med" len="med"/>
              <a:tailEnd type="none" w="med" len="med"/>
            </a:ln>
          </p:spPr>
        </p:cxnSp>
      </p:grpSp>
      <p:grpSp>
        <p:nvGrpSpPr>
          <p:cNvPr id="860" name="Google Shape;860;p23"/>
          <p:cNvGrpSpPr/>
          <p:nvPr/>
        </p:nvGrpSpPr>
        <p:grpSpPr>
          <a:xfrm rot="-5400000">
            <a:off x="105100" y="1051000"/>
            <a:ext cx="925763" cy="207000"/>
            <a:chOff x="8029900" y="136600"/>
            <a:chExt cx="925763" cy="207000"/>
          </a:xfrm>
        </p:grpSpPr>
        <p:sp>
          <p:nvSpPr>
            <p:cNvPr id="861" name="Google Shape;861;p23"/>
            <p:cNvSpPr/>
            <p:nvPr/>
          </p:nvSpPr>
          <p:spPr>
            <a:xfrm rot="10800000">
              <a:off x="8029900" y="136600"/>
              <a:ext cx="207000" cy="2070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23"/>
            <p:cNvCxnSpPr/>
            <p:nvPr/>
          </p:nvCxnSpPr>
          <p:spPr>
            <a:xfrm rot="10800000">
              <a:off x="8303463" y="240100"/>
              <a:ext cx="652200" cy="0"/>
            </a:xfrm>
            <a:prstGeom prst="straightConnector1">
              <a:avLst/>
            </a:prstGeom>
            <a:noFill/>
            <a:ln w="9525" cap="flat" cmpd="sng">
              <a:solidFill>
                <a:schemeClr val="dk1"/>
              </a:solidFill>
              <a:prstDash val="solid"/>
              <a:round/>
              <a:headEnd type="none" w="med" len="med"/>
              <a:tailEnd type="none" w="med" len="med"/>
            </a:ln>
          </p:spPr>
        </p:cxnSp>
      </p:grpSp>
      <p:grpSp>
        <p:nvGrpSpPr>
          <p:cNvPr id="863" name="Google Shape;863;p23"/>
          <p:cNvGrpSpPr/>
          <p:nvPr/>
        </p:nvGrpSpPr>
        <p:grpSpPr>
          <a:xfrm>
            <a:off x="8354167" y="2812981"/>
            <a:ext cx="827147" cy="2392945"/>
            <a:chOff x="8354167" y="2812981"/>
            <a:chExt cx="827147" cy="2392945"/>
          </a:xfrm>
        </p:grpSpPr>
        <p:sp>
          <p:nvSpPr>
            <p:cNvPr id="864" name="Google Shape;864;p23"/>
            <p:cNvSpPr/>
            <p:nvPr/>
          </p:nvSpPr>
          <p:spPr>
            <a:xfrm rot="-5400000">
              <a:off x="8573248" y="3824574"/>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rot="-5400000">
              <a:off x="8573111" y="3403187"/>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rot="10800000">
              <a:off x="8354167" y="4407127"/>
              <a:ext cx="795775" cy="798800"/>
            </a:xfrm>
            <a:custGeom>
              <a:avLst/>
              <a:gdLst/>
              <a:ahLst/>
              <a:cxnLst/>
              <a:rect l="l" t="t" r="r" b="b"/>
              <a:pathLst>
                <a:path w="31831" h="31952" extrusionOk="0">
                  <a:moveTo>
                    <a:pt x="0" y="0"/>
                  </a:moveTo>
                  <a:lnTo>
                    <a:pt x="0" y="31947"/>
                  </a:lnTo>
                  <a:lnTo>
                    <a:pt x="0" y="31952"/>
                  </a:lnTo>
                  <a:cubicBezTo>
                    <a:pt x="158" y="31952"/>
                    <a:pt x="318" y="31949"/>
                    <a:pt x="470" y="31947"/>
                  </a:cubicBezTo>
                  <a:cubicBezTo>
                    <a:pt x="8942" y="31700"/>
                    <a:pt x="15753" y="24808"/>
                    <a:pt x="15915" y="16289"/>
                  </a:cubicBezTo>
                  <a:cubicBezTo>
                    <a:pt x="16078" y="24813"/>
                    <a:pt x="22891" y="31703"/>
                    <a:pt x="31364" y="31947"/>
                  </a:cubicBezTo>
                  <a:cubicBezTo>
                    <a:pt x="31518" y="31949"/>
                    <a:pt x="31676" y="31952"/>
                    <a:pt x="31830" y="31952"/>
                  </a:cubicBezTo>
                  <a:lnTo>
                    <a:pt x="31830" y="31947"/>
                  </a:lnTo>
                  <a:lnTo>
                    <a:pt x="31830" y="0"/>
                  </a:lnTo>
                  <a:cubicBezTo>
                    <a:pt x="31695" y="0"/>
                    <a:pt x="31559" y="0"/>
                    <a:pt x="31421" y="6"/>
                  </a:cubicBezTo>
                  <a:cubicBezTo>
                    <a:pt x="22921" y="223"/>
                    <a:pt x="16075" y="7123"/>
                    <a:pt x="15915" y="15668"/>
                  </a:cubicBezTo>
                  <a:cubicBezTo>
                    <a:pt x="15753" y="7125"/>
                    <a:pt x="8907" y="223"/>
                    <a:pt x="413" y="6"/>
                  </a:cubicBezTo>
                  <a:cubicBezTo>
                    <a:pt x="277" y="0"/>
                    <a:pt x="141" y="0"/>
                    <a:pt x="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rot="-5400000">
              <a:off x="8589026" y="3031019"/>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rot="-5400000">
              <a:off x="8588888" y="2609631"/>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 name="Google Shape;869;p23"/>
          <p:cNvSpPr txBox="1">
            <a:spLocks noGrp="1"/>
          </p:cNvSpPr>
          <p:nvPr>
            <p:ph type="subTitle" idx="1"/>
          </p:nvPr>
        </p:nvSpPr>
        <p:spPr>
          <a:xfrm>
            <a:off x="764047" y="1958807"/>
            <a:ext cx="2185500" cy="452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Unbounded"/>
              <a:buNone/>
              <a:defRPr sz="2000">
                <a:latin typeface="Unbounded"/>
                <a:ea typeface="Unbounded"/>
                <a:cs typeface="Unbounded"/>
                <a:sym typeface="Unbounded"/>
              </a:defRPr>
            </a:lvl1pPr>
            <a:lvl2pPr lvl="1" algn="ctr" rtl="0">
              <a:lnSpc>
                <a:spcPct val="100000"/>
              </a:lnSpc>
              <a:spcBef>
                <a:spcPts val="0"/>
              </a:spcBef>
              <a:spcAft>
                <a:spcPts val="0"/>
              </a:spcAft>
              <a:buSzPts val="2000"/>
              <a:buFont typeface="Unbounded"/>
              <a:buNone/>
              <a:defRPr sz="2000">
                <a:latin typeface="Unbounded"/>
                <a:ea typeface="Unbounded"/>
                <a:cs typeface="Unbounded"/>
                <a:sym typeface="Unbounded"/>
              </a:defRPr>
            </a:lvl2pPr>
            <a:lvl3pPr lvl="2" algn="ctr" rtl="0">
              <a:lnSpc>
                <a:spcPct val="100000"/>
              </a:lnSpc>
              <a:spcBef>
                <a:spcPts val="0"/>
              </a:spcBef>
              <a:spcAft>
                <a:spcPts val="0"/>
              </a:spcAft>
              <a:buSzPts val="2000"/>
              <a:buFont typeface="Unbounded"/>
              <a:buNone/>
              <a:defRPr sz="2000">
                <a:latin typeface="Unbounded"/>
                <a:ea typeface="Unbounded"/>
                <a:cs typeface="Unbounded"/>
                <a:sym typeface="Unbounded"/>
              </a:defRPr>
            </a:lvl3pPr>
            <a:lvl4pPr lvl="3" algn="ctr" rtl="0">
              <a:lnSpc>
                <a:spcPct val="100000"/>
              </a:lnSpc>
              <a:spcBef>
                <a:spcPts val="0"/>
              </a:spcBef>
              <a:spcAft>
                <a:spcPts val="0"/>
              </a:spcAft>
              <a:buSzPts val="2000"/>
              <a:buFont typeface="Unbounded"/>
              <a:buNone/>
              <a:defRPr sz="2000">
                <a:latin typeface="Unbounded"/>
                <a:ea typeface="Unbounded"/>
                <a:cs typeface="Unbounded"/>
                <a:sym typeface="Unbounded"/>
              </a:defRPr>
            </a:lvl4pPr>
            <a:lvl5pPr lvl="4" algn="ctr" rtl="0">
              <a:lnSpc>
                <a:spcPct val="100000"/>
              </a:lnSpc>
              <a:spcBef>
                <a:spcPts val="0"/>
              </a:spcBef>
              <a:spcAft>
                <a:spcPts val="0"/>
              </a:spcAft>
              <a:buSzPts val="2000"/>
              <a:buFont typeface="Unbounded"/>
              <a:buNone/>
              <a:defRPr sz="2000">
                <a:latin typeface="Unbounded"/>
                <a:ea typeface="Unbounded"/>
                <a:cs typeface="Unbounded"/>
                <a:sym typeface="Unbounded"/>
              </a:defRPr>
            </a:lvl5pPr>
            <a:lvl6pPr lvl="5" algn="ctr" rtl="0">
              <a:lnSpc>
                <a:spcPct val="100000"/>
              </a:lnSpc>
              <a:spcBef>
                <a:spcPts val="0"/>
              </a:spcBef>
              <a:spcAft>
                <a:spcPts val="0"/>
              </a:spcAft>
              <a:buSzPts val="2000"/>
              <a:buFont typeface="Unbounded"/>
              <a:buNone/>
              <a:defRPr sz="2000">
                <a:latin typeface="Unbounded"/>
                <a:ea typeface="Unbounded"/>
                <a:cs typeface="Unbounded"/>
                <a:sym typeface="Unbounded"/>
              </a:defRPr>
            </a:lvl6pPr>
            <a:lvl7pPr lvl="6" algn="ctr" rtl="0">
              <a:lnSpc>
                <a:spcPct val="100000"/>
              </a:lnSpc>
              <a:spcBef>
                <a:spcPts val="0"/>
              </a:spcBef>
              <a:spcAft>
                <a:spcPts val="0"/>
              </a:spcAft>
              <a:buSzPts val="2000"/>
              <a:buFont typeface="Unbounded"/>
              <a:buNone/>
              <a:defRPr sz="2000">
                <a:latin typeface="Unbounded"/>
                <a:ea typeface="Unbounded"/>
                <a:cs typeface="Unbounded"/>
                <a:sym typeface="Unbounded"/>
              </a:defRPr>
            </a:lvl7pPr>
            <a:lvl8pPr lvl="7" algn="ctr" rtl="0">
              <a:lnSpc>
                <a:spcPct val="100000"/>
              </a:lnSpc>
              <a:spcBef>
                <a:spcPts val="0"/>
              </a:spcBef>
              <a:spcAft>
                <a:spcPts val="0"/>
              </a:spcAft>
              <a:buSzPts val="2000"/>
              <a:buFont typeface="Unbounded"/>
              <a:buNone/>
              <a:defRPr sz="2000">
                <a:latin typeface="Unbounded"/>
                <a:ea typeface="Unbounded"/>
                <a:cs typeface="Unbounded"/>
                <a:sym typeface="Unbounded"/>
              </a:defRPr>
            </a:lvl8pPr>
            <a:lvl9pPr lvl="8" algn="ctr" rtl="0">
              <a:lnSpc>
                <a:spcPct val="100000"/>
              </a:lnSpc>
              <a:spcBef>
                <a:spcPts val="0"/>
              </a:spcBef>
              <a:spcAft>
                <a:spcPts val="0"/>
              </a:spcAft>
              <a:buSzPts val="2000"/>
              <a:buFont typeface="Unbounded"/>
              <a:buNone/>
              <a:defRPr sz="2000">
                <a:latin typeface="Unbounded"/>
                <a:ea typeface="Unbounded"/>
                <a:cs typeface="Unbounded"/>
                <a:sym typeface="Unbounded"/>
              </a:defRPr>
            </a:lvl9pPr>
          </a:lstStyle>
          <a:p>
            <a:endParaRPr/>
          </a:p>
        </p:txBody>
      </p:sp>
      <p:sp>
        <p:nvSpPr>
          <p:cNvPr id="870" name="Google Shape;870;p23"/>
          <p:cNvSpPr txBox="1">
            <a:spLocks noGrp="1"/>
          </p:cNvSpPr>
          <p:nvPr>
            <p:ph type="subTitle" idx="2"/>
          </p:nvPr>
        </p:nvSpPr>
        <p:spPr>
          <a:xfrm>
            <a:off x="764025" y="2343119"/>
            <a:ext cx="21855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1" name="Google Shape;871;p23"/>
          <p:cNvSpPr txBox="1">
            <a:spLocks noGrp="1"/>
          </p:cNvSpPr>
          <p:nvPr>
            <p:ph type="subTitle" idx="3"/>
          </p:nvPr>
        </p:nvSpPr>
        <p:spPr>
          <a:xfrm>
            <a:off x="3466366" y="2343119"/>
            <a:ext cx="21855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2" name="Google Shape;872;p23"/>
          <p:cNvSpPr txBox="1">
            <a:spLocks noGrp="1"/>
          </p:cNvSpPr>
          <p:nvPr>
            <p:ph type="subTitle" idx="4"/>
          </p:nvPr>
        </p:nvSpPr>
        <p:spPr>
          <a:xfrm>
            <a:off x="1923048" y="4033930"/>
            <a:ext cx="21855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3" name="Google Shape;873;p23"/>
          <p:cNvSpPr txBox="1">
            <a:spLocks noGrp="1"/>
          </p:cNvSpPr>
          <p:nvPr>
            <p:ph type="subTitle" idx="5"/>
          </p:nvPr>
        </p:nvSpPr>
        <p:spPr>
          <a:xfrm>
            <a:off x="5038436" y="4033930"/>
            <a:ext cx="21855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4" name="Google Shape;874;p23"/>
          <p:cNvSpPr txBox="1">
            <a:spLocks noGrp="1"/>
          </p:cNvSpPr>
          <p:nvPr>
            <p:ph type="subTitle" idx="6"/>
          </p:nvPr>
        </p:nvSpPr>
        <p:spPr>
          <a:xfrm>
            <a:off x="1923070" y="3653635"/>
            <a:ext cx="2185500" cy="452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Unbounded"/>
              <a:buNone/>
              <a:defRPr sz="2000">
                <a:latin typeface="Unbounded"/>
                <a:ea typeface="Unbounded"/>
                <a:cs typeface="Unbounded"/>
                <a:sym typeface="Unbounded"/>
              </a:defRPr>
            </a:lvl1pPr>
            <a:lvl2pPr lvl="1" algn="ctr" rtl="0">
              <a:lnSpc>
                <a:spcPct val="100000"/>
              </a:lnSpc>
              <a:spcBef>
                <a:spcPts val="0"/>
              </a:spcBef>
              <a:spcAft>
                <a:spcPts val="0"/>
              </a:spcAft>
              <a:buSzPts val="2000"/>
              <a:buFont typeface="Unbounded"/>
              <a:buNone/>
              <a:defRPr sz="2000">
                <a:latin typeface="Unbounded"/>
                <a:ea typeface="Unbounded"/>
                <a:cs typeface="Unbounded"/>
                <a:sym typeface="Unbounded"/>
              </a:defRPr>
            </a:lvl2pPr>
            <a:lvl3pPr lvl="2" algn="ctr" rtl="0">
              <a:lnSpc>
                <a:spcPct val="100000"/>
              </a:lnSpc>
              <a:spcBef>
                <a:spcPts val="0"/>
              </a:spcBef>
              <a:spcAft>
                <a:spcPts val="0"/>
              </a:spcAft>
              <a:buSzPts val="2000"/>
              <a:buFont typeface="Unbounded"/>
              <a:buNone/>
              <a:defRPr sz="2000">
                <a:latin typeface="Unbounded"/>
                <a:ea typeface="Unbounded"/>
                <a:cs typeface="Unbounded"/>
                <a:sym typeface="Unbounded"/>
              </a:defRPr>
            </a:lvl3pPr>
            <a:lvl4pPr lvl="3" algn="ctr" rtl="0">
              <a:lnSpc>
                <a:spcPct val="100000"/>
              </a:lnSpc>
              <a:spcBef>
                <a:spcPts val="0"/>
              </a:spcBef>
              <a:spcAft>
                <a:spcPts val="0"/>
              </a:spcAft>
              <a:buSzPts val="2000"/>
              <a:buFont typeface="Unbounded"/>
              <a:buNone/>
              <a:defRPr sz="2000">
                <a:latin typeface="Unbounded"/>
                <a:ea typeface="Unbounded"/>
                <a:cs typeface="Unbounded"/>
                <a:sym typeface="Unbounded"/>
              </a:defRPr>
            </a:lvl4pPr>
            <a:lvl5pPr lvl="4" algn="ctr" rtl="0">
              <a:lnSpc>
                <a:spcPct val="100000"/>
              </a:lnSpc>
              <a:spcBef>
                <a:spcPts val="0"/>
              </a:spcBef>
              <a:spcAft>
                <a:spcPts val="0"/>
              </a:spcAft>
              <a:buSzPts val="2000"/>
              <a:buFont typeface="Unbounded"/>
              <a:buNone/>
              <a:defRPr sz="2000">
                <a:latin typeface="Unbounded"/>
                <a:ea typeface="Unbounded"/>
                <a:cs typeface="Unbounded"/>
                <a:sym typeface="Unbounded"/>
              </a:defRPr>
            </a:lvl5pPr>
            <a:lvl6pPr lvl="5" algn="ctr" rtl="0">
              <a:lnSpc>
                <a:spcPct val="100000"/>
              </a:lnSpc>
              <a:spcBef>
                <a:spcPts val="0"/>
              </a:spcBef>
              <a:spcAft>
                <a:spcPts val="0"/>
              </a:spcAft>
              <a:buSzPts val="2000"/>
              <a:buFont typeface="Unbounded"/>
              <a:buNone/>
              <a:defRPr sz="2000">
                <a:latin typeface="Unbounded"/>
                <a:ea typeface="Unbounded"/>
                <a:cs typeface="Unbounded"/>
                <a:sym typeface="Unbounded"/>
              </a:defRPr>
            </a:lvl6pPr>
            <a:lvl7pPr lvl="6" algn="ctr" rtl="0">
              <a:lnSpc>
                <a:spcPct val="100000"/>
              </a:lnSpc>
              <a:spcBef>
                <a:spcPts val="0"/>
              </a:spcBef>
              <a:spcAft>
                <a:spcPts val="0"/>
              </a:spcAft>
              <a:buSzPts val="2000"/>
              <a:buFont typeface="Unbounded"/>
              <a:buNone/>
              <a:defRPr sz="2000">
                <a:latin typeface="Unbounded"/>
                <a:ea typeface="Unbounded"/>
                <a:cs typeface="Unbounded"/>
                <a:sym typeface="Unbounded"/>
              </a:defRPr>
            </a:lvl7pPr>
            <a:lvl8pPr lvl="7" algn="ctr" rtl="0">
              <a:lnSpc>
                <a:spcPct val="100000"/>
              </a:lnSpc>
              <a:spcBef>
                <a:spcPts val="0"/>
              </a:spcBef>
              <a:spcAft>
                <a:spcPts val="0"/>
              </a:spcAft>
              <a:buSzPts val="2000"/>
              <a:buFont typeface="Unbounded"/>
              <a:buNone/>
              <a:defRPr sz="2000">
                <a:latin typeface="Unbounded"/>
                <a:ea typeface="Unbounded"/>
                <a:cs typeface="Unbounded"/>
                <a:sym typeface="Unbounded"/>
              </a:defRPr>
            </a:lvl8pPr>
            <a:lvl9pPr lvl="8" algn="ctr" rtl="0">
              <a:lnSpc>
                <a:spcPct val="100000"/>
              </a:lnSpc>
              <a:spcBef>
                <a:spcPts val="0"/>
              </a:spcBef>
              <a:spcAft>
                <a:spcPts val="0"/>
              </a:spcAft>
              <a:buSzPts val="2000"/>
              <a:buFont typeface="Unbounded"/>
              <a:buNone/>
              <a:defRPr sz="2000">
                <a:latin typeface="Unbounded"/>
                <a:ea typeface="Unbounded"/>
                <a:cs typeface="Unbounded"/>
                <a:sym typeface="Unbounded"/>
              </a:defRPr>
            </a:lvl9pPr>
          </a:lstStyle>
          <a:p>
            <a:endParaRPr/>
          </a:p>
        </p:txBody>
      </p:sp>
      <p:sp>
        <p:nvSpPr>
          <p:cNvPr id="875" name="Google Shape;875;p23"/>
          <p:cNvSpPr txBox="1">
            <a:spLocks noGrp="1"/>
          </p:cNvSpPr>
          <p:nvPr>
            <p:ph type="subTitle" idx="7"/>
          </p:nvPr>
        </p:nvSpPr>
        <p:spPr>
          <a:xfrm>
            <a:off x="3466370" y="1958907"/>
            <a:ext cx="2185500" cy="452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Unbounded"/>
              <a:buNone/>
              <a:defRPr sz="2000">
                <a:latin typeface="Unbounded"/>
                <a:ea typeface="Unbounded"/>
                <a:cs typeface="Unbounded"/>
                <a:sym typeface="Unbounded"/>
              </a:defRPr>
            </a:lvl1pPr>
            <a:lvl2pPr lvl="1" algn="ctr" rtl="0">
              <a:lnSpc>
                <a:spcPct val="100000"/>
              </a:lnSpc>
              <a:spcBef>
                <a:spcPts val="0"/>
              </a:spcBef>
              <a:spcAft>
                <a:spcPts val="0"/>
              </a:spcAft>
              <a:buSzPts val="2000"/>
              <a:buFont typeface="Unbounded"/>
              <a:buNone/>
              <a:defRPr sz="2000">
                <a:latin typeface="Unbounded"/>
                <a:ea typeface="Unbounded"/>
                <a:cs typeface="Unbounded"/>
                <a:sym typeface="Unbounded"/>
              </a:defRPr>
            </a:lvl2pPr>
            <a:lvl3pPr lvl="2" algn="ctr" rtl="0">
              <a:lnSpc>
                <a:spcPct val="100000"/>
              </a:lnSpc>
              <a:spcBef>
                <a:spcPts val="0"/>
              </a:spcBef>
              <a:spcAft>
                <a:spcPts val="0"/>
              </a:spcAft>
              <a:buSzPts val="2000"/>
              <a:buFont typeface="Unbounded"/>
              <a:buNone/>
              <a:defRPr sz="2000">
                <a:latin typeface="Unbounded"/>
                <a:ea typeface="Unbounded"/>
                <a:cs typeface="Unbounded"/>
                <a:sym typeface="Unbounded"/>
              </a:defRPr>
            </a:lvl3pPr>
            <a:lvl4pPr lvl="3" algn="ctr" rtl="0">
              <a:lnSpc>
                <a:spcPct val="100000"/>
              </a:lnSpc>
              <a:spcBef>
                <a:spcPts val="0"/>
              </a:spcBef>
              <a:spcAft>
                <a:spcPts val="0"/>
              </a:spcAft>
              <a:buSzPts val="2000"/>
              <a:buFont typeface="Unbounded"/>
              <a:buNone/>
              <a:defRPr sz="2000">
                <a:latin typeface="Unbounded"/>
                <a:ea typeface="Unbounded"/>
                <a:cs typeface="Unbounded"/>
                <a:sym typeface="Unbounded"/>
              </a:defRPr>
            </a:lvl4pPr>
            <a:lvl5pPr lvl="4" algn="ctr" rtl="0">
              <a:lnSpc>
                <a:spcPct val="100000"/>
              </a:lnSpc>
              <a:spcBef>
                <a:spcPts val="0"/>
              </a:spcBef>
              <a:spcAft>
                <a:spcPts val="0"/>
              </a:spcAft>
              <a:buSzPts val="2000"/>
              <a:buFont typeface="Unbounded"/>
              <a:buNone/>
              <a:defRPr sz="2000">
                <a:latin typeface="Unbounded"/>
                <a:ea typeface="Unbounded"/>
                <a:cs typeface="Unbounded"/>
                <a:sym typeface="Unbounded"/>
              </a:defRPr>
            </a:lvl5pPr>
            <a:lvl6pPr lvl="5" algn="ctr" rtl="0">
              <a:lnSpc>
                <a:spcPct val="100000"/>
              </a:lnSpc>
              <a:spcBef>
                <a:spcPts val="0"/>
              </a:spcBef>
              <a:spcAft>
                <a:spcPts val="0"/>
              </a:spcAft>
              <a:buSzPts val="2000"/>
              <a:buFont typeface="Unbounded"/>
              <a:buNone/>
              <a:defRPr sz="2000">
                <a:latin typeface="Unbounded"/>
                <a:ea typeface="Unbounded"/>
                <a:cs typeface="Unbounded"/>
                <a:sym typeface="Unbounded"/>
              </a:defRPr>
            </a:lvl6pPr>
            <a:lvl7pPr lvl="6" algn="ctr" rtl="0">
              <a:lnSpc>
                <a:spcPct val="100000"/>
              </a:lnSpc>
              <a:spcBef>
                <a:spcPts val="0"/>
              </a:spcBef>
              <a:spcAft>
                <a:spcPts val="0"/>
              </a:spcAft>
              <a:buSzPts val="2000"/>
              <a:buFont typeface="Unbounded"/>
              <a:buNone/>
              <a:defRPr sz="2000">
                <a:latin typeface="Unbounded"/>
                <a:ea typeface="Unbounded"/>
                <a:cs typeface="Unbounded"/>
                <a:sym typeface="Unbounded"/>
              </a:defRPr>
            </a:lvl7pPr>
            <a:lvl8pPr lvl="7" algn="ctr" rtl="0">
              <a:lnSpc>
                <a:spcPct val="100000"/>
              </a:lnSpc>
              <a:spcBef>
                <a:spcPts val="0"/>
              </a:spcBef>
              <a:spcAft>
                <a:spcPts val="0"/>
              </a:spcAft>
              <a:buSzPts val="2000"/>
              <a:buFont typeface="Unbounded"/>
              <a:buNone/>
              <a:defRPr sz="2000">
                <a:latin typeface="Unbounded"/>
                <a:ea typeface="Unbounded"/>
                <a:cs typeface="Unbounded"/>
                <a:sym typeface="Unbounded"/>
              </a:defRPr>
            </a:lvl8pPr>
            <a:lvl9pPr lvl="8" algn="ctr" rtl="0">
              <a:lnSpc>
                <a:spcPct val="100000"/>
              </a:lnSpc>
              <a:spcBef>
                <a:spcPts val="0"/>
              </a:spcBef>
              <a:spcAft>
                <a:spcPts val="0"/>
              </a:spcAft>
              <a:buSzPts val="2000"/>
              <a:buFont typeface="Unbounded"/>
              <a:buNone/>
              <a:defRPr sz="2000">
                <a:latin typeface="Unbounded"/>
                <a:ea typeface="Unbounded"/>
                <a:cs typeface="Unbounded"/>
                <a:sym typeface="Unbounded"/>
              </a:defRPr>
            </a:lvl9pPr>
          </a:lstStyle>
          <a:p>
            <a:endParaRPr/>
          </a:p>
        </p:txBody>
      </p:sp>
      <p:sp>
        <p:nvSpPr>
          <p:cNvPr id="876" name="Google Shape;876;p23"/>
          <p:cNvSpPr txBox="1">
            <a:spLocks noGrp="1"/>
          </p:cNvSpPr>
          <p:nvPr>
            <p:ph type="subTitle" idx="8"/>
          </p:nvPr>
        </p:nvSpPr>
        <p:spPr>
          <a:xfrm>
            <a:off x="5038440" y="3653635"/>
            <a:ext cx="2185500" cy="452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Unbounded"/>
              <a:buNone/>
              <a:defRPr sz="2000">
                <a:latin typeface="Unbounded"/>
                <a:ea typeface="Unbounded"/>
                <a:cs typeface="Unbounded"/>
                <a:sym typeface="Unbounded"/>
              </a:defRPr>
            </a:lvl1pPr>
            <a:lvl2pPr lvl="1" algn="ctr" rtl="0">
              <a:lnSpc>
                <a:spcPct val="100000"/>
              </a:lnSpc>
              <a:spcBef>
                <a:spcPts val="0"/>
              </a:spcBef>
              <a:spcAft>
                <a:spcPts val="0"/>
              </a:spcAft>
              <a:buSzPts val="2000"/>
              <a:buFont typeface="Unbounded"/>
              <a:buNone/>
              <a:defRPr sz="2000">
                <a:latin typeface="Unbounded"/>
                <a:ea typeface="Unbounded"/>
                <a:cs typeface="Unbounded"/>
                <a:sym typeface="Unbounded"/>
              </a:defRPr>
            </a:lvl2pPr>
            <a:lvl3pPr lvl="2" algn="ctr" rtl="0">
              <a:lnSpc>
                <a:spcPct val="100000"/>
              </a:lnSpc>
              <a:spcBef>
                <a:spcPts val="0"/>
              </a:spcBef>
              <a:spcAft>
                <a:spcPts val="0"/>
              </a:spcAft>
              <a:buSzPts val="2000"/>
              <a:buFont typeface="Unbounded"/>
              <a:buNone/>
              <a:defRPr sz="2000">
                <a:latin typeface="Unbounded"/>
                <a:ea typeface="Unbounded"/>
                <a:cs typeface="Unbounded"/>
                <a:sym typeface="Unbounded"/>
              </a:defRPr>
            </a:lvl3pPr>
            <a:lvl4pPr lvl="3" algn="ctr" rtl="0">
              <a:lnSpc>
                <a:spcPct val="100000"/>
              </a:lnSpc>
              <a:spcBef>
                <a:spcPts val="0"/>
              </a:spcBef>
              <a:spcAft>
                <a:spcPts val="0"/>
              </a:spcAft>
              <a:buSzPts val="2000"/>
              <a:buFont typeface="Unbounded"/>
              <a:buNone/>
              <a:defRPr sz="2000">
                <a:latin typeface="Unbounded"/>
                <a:ea typeface="Unbounded"/>
                <a:cs typeface="Unbounded"/>
                <a:sym typeface="Unbounded"/>
              </a:defRPr>
            </a:lvl4pPr>
            <a:lvl5pPr lvl="4" algn="ctr" rtl="0">
              <a:lnSpc>
                <a:spcPct val="100000"/>
              </a:lnSpc>
              <a:spcBef>
                <a:spcPts val="0"/>
              </a:spcBef>
              <a:spcAft>
                <a:spcPts val="0"/>
              </a:spcAft>
              <a:buSzPts val="2000"/>
              <a:buFont typeface="Unbounded"/>
              <a:buNone/>
              <a:defRPr sz="2000">
                <a:latin typeface="Unbounded"/>
                <a:ea typeface="Unbounded"/>
                <a:cs typeface="Unbounded"/>
                <a:sym typeface="Unbounded"/>
              </a:defRPr>
            </a:lvl5pPr>
            <a:lvl6pPr lvl="5" algn="ctr" rtl="0">
              <a:lnSpc>
                <a:spcPct val="100000"/>
              </a:lnSpc>
              <a:spcBef>
                <a:spcPts val="0"/>
              </a:spcBef>
              <a:spcAft>
                <a:spcPts val="0"/>
              </a:spcAft>
              <a:buSzPts val="2000"/>
              <a:buFont typeface="Unbounded"/>
              <a:buNone/>
              <a:defRPr sz="2000">
                <a:latin typeface="Unbounded"/>
                <a:ea typeface="Unbounded"/>
                <a:cs typeface="Unbounded"/>
                <a:sym typeface="Unbounded"/>
              </a:defRPr>
            </a:lvl6pPr>
            <a:lvl7pPr lvl="6" algn="ctr" rtl="0">
              <a:lnSpc>
                <a:spcPct val="100000"/>
              </a:lnSpc>
              <a:spcBef>
                <a:spcPts val="0"/>
              </a:spcBef>
              <a:spcAft>
                <a:spcPts val="0"/>
              </a:spcAft>
              <a:buSzPts val="2000"/>
              <a:buFont typeface="Unbounded"/>
              <a:buNone/>
              <a:defRPr sz="2000">
                <a:latin typeface="Unbounded"/>
                <a:ea typeface="Unbounded"/>
                <a:cs typeface="Unbounded"/>
                <a:sym typeface="Unbounded"/>
              </a:defRPr>
            </a:lvl7pPr>
            <a:lvl8pPr lvl="7" algn="ctr" rtl="0">
              <a:lnSpc>
                <a:spcPct val="100000"/>
              </a:lnSpc>
              <a:spcBef>
                <a:spcPts val="0"/>
              </a:spcBef>
              <a:spcAft>
                <a:spcPts val="0"/>
              </a:spcAft>
              <a:buSzPts val="2000"/>
              <a:buFont typeface="Unbounded"/>
              <a:buNone/>
              <a:defRPr sz="2000">
                <a:latin typeface="Unbounded"/>
                <a:ea typeface="Unbounded"/>
                <a:cs typeface="Unbounded"/>
                <a:sym typeface="Unbounded"/>
              </a:defRPr>
            </a:lvl8pPr>
            <a:lvl9pPr lvl="8" algn="ctr" rtl="0">
              <a:lnSpc>
                <a:spcPct val="100000"/>
              </a:lnSpc>
              <a:spcBef>
                <a:spcPts val="0"/>
              </a:spcBef>
              <a:spcAft>
                <a:spcPts val="0"/>
              </a:spcAft>
              <a:buSzPts val="2000"/>
              <a:buFont typeface="Unbounded"/>
              <a:buNone/>
              <a:defRPr sz="2000">
                <a:latin typeface="Unbounded"/>
                <a:ea typeface="Unbounded"/>
                <a:cs typeface="Unbounded"/>
                <a:sym typeface="Unbounded"/>
              </a:defRPr>
            </a:lvl9pPr>
          </a:lstStyle>
          <a:p>
            <a:endParaRPr/>
          </a:p>
        </p:txBody>
      </p:sp>
      <p:sp>
        <p:nvSpPr>
          <p:cNvPr id="877" name="Google Shape;877;p23"/>
          <p:cNvSpPr txBox="1">
            <a:spLocks noGrp="1"/>
          </p:cNvSpPr>
          <p:nvPr>
            <p:ph type="title"/>
          </p:nvPr>
        </p:nvSpPr>
        <p:spPr>
          <a:xfrm>
            <a:off x="720000" y="555477"/>
            <a:ext cx="7704000" cy="62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8" name="Google Shape;878;p23"/>
          <p:cNvSpPr txBox="1">
            <a:spLocks noGrp="1"/>
          </p:cNvSpPr>
          <p:nvPr>
            <p:ph type="subTitle" idx="9"/>
          </p:nvPr>
        </p:nvSpPr>
        <p:spPr>
          <a:xfrm>
            <a:off x="6205471" y="2343119"/>
            <a:ext cx="21855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9" name="Google Shape;879;p23"/>
          <p:cNvSpPr txBox="1">
            <a:spLocks noGrp="1"/>
          </p:cNvSpPr>
          <p:nvPr>
            <p:ph type="subTitle" idx="13"/>
          </p:nvPr>
        </p:nvSpPr>
        <p:spPr>
          <a:xfrm>
            <a:off x="6205475" y="1958907"/>
            <a:ext cx="2185500" cy="452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Unbounded"/>
              <a:buNone/>
              <a:defRPr sz="2000">
                <a:latin typeface="Unbounded"/>
                <a:ea typeface="Unbounded"/>
                <a:cs typeface="Unbounded"/>
                <a:sym typeface="Unbounded"/>
              </a:defRPr>
            </a:lvl1pPr>
            <a:lvl2pPr lvl="1" algn="ctr" rtl="0">
              <a:lnSpc>
                <a:spcPct val="100000"/>
              </a:lnSpc>
              <a:spcBef>
                <a:spcPts val="0"/>
              </a:spcBef>
              <a:spcAft>
                <a:spcPts val="0"/>
              </a:spcAft>
              <a:buSzPts val="2000"/>
              <a:buFont typeface="Unbounded"/>
              <a:buNone/>
              <a:defRPr sz="2000">
                <a:latin typeface="Unbounded"/>
                <a:ea typeface="Unbounded"/>
                <a:cs typeface="Unbounded"/>
                <a:sym typeface="Unbounded"/>
              </a:defRPr>
            </a:lvl2pPr>
            <a:lvl3pPr lvl="2" algn="ctr" rtl="0">
              <a:lnSpc>
                <a:spcPct val="100000"/>
              </a:lnSpc>
              <a:spcBef>
                <a:spcPts val="0"/>
              </a:spcBef>
              <a:spcAft>
                <a:spcPts val="0"/>
              </a:spcAft>
              <a:buSzPts val="2000"/>
              <a:buFont typeface="Unbounded"/>
              <a:buNone/>
              <a:defRPr sz="2000">
                <a:latin typeface="Unbounded"/>
                <a:ea typeface="Unbounded"/>
                <a:cs typeface="Unbounded"/>
                <a:sym typeface="Unbounded"/>
              </a:defRPr>
            </a:lvl3pPr>
            <a:lvl4pPr lvl="3" algn="ctr" rtl="0">
              <a:lnSpc>
                <a:spcPct val="100000"/>
              </a:lnSpc>
              <a:spcBef>
                <a:spcPts val="0"/>
              </a:spcBef>
              <a:spcAft>
                <a:spcPts val="0"/>
              </a:spcAft>
              <a:buSzPts val="2000"/>
              <a:buFont typeface="Unbounded"/>
              <a:buNone/>
              <a:defRPr sz="2000">
                <a:latin typeface="Unbounded"/>
                <a:ea typeface="Unbounded"/>
                <a:cs typeface="Unbounded"/>
                <a:sym typeface="Unbounded"/>
              </a:defRPr>
            </a:lvl4pPr>
            <a:lvl5pPr lvl="4" algn="ctr" rtl="0">
              <a:lnSpc>
                <a:spcPct val="100000"/>
              </a:lnSpc>
              <a:spcBef>
                <a:spcPts val="0"/>
              </a:spcBef>
              <a:spcAft>
                <a:spcPts val="0"/>
              </a:spcAft>
              <a:buSzPts val="2000"/>
              <a:buFont typeface="Unbounded"/>
              <a:buNone/>
              <a:defRPr sz="2000">
                <a:latin typeface="Unbounded"/>
                <a:ea typeface="Unbounded"/>
                <a:cs typeface="Unbounded"/>
                <a:sym typeface="Unbounded"/>
              </a:defRPr>
            </a:lvl5pPr>
            <a:lvl6pPr lvl="5" algn="ctr" rtl="0">
              <a:lnSpc>
                <a:spcPct val="100000"/>
              </a:lnSpc>
              <a:spcBef>
                <a:spcPts val="0"/>
              </a:spcBef>
              <a:spcAft>
                <a:spcPts val="0"/>
              </a:spcAft>
              <a:buSzPts val="2000"/>
              <a:buFont typeface="Unbounded"/>
              <a:buNone/>
              <a:defRPr sz="2000">
                <a:latin typeface="Unbounded"/>
                <a:ea typeface="Unbounded"/>
                <a:cs typeface="Unbounded"/>
                <a:sym typeface="Unbounded"/>
              </a:defRPr>
            </a:lvl6pPr>
            <a:lvl7pPr lvl="6" algn="ctr" rtl="0">
              <a:lnSpc>
                <a:spcPct val="100000"/>
              </a:lnSpc>
              <a:spcBef>
                <a:spcPts val="0"/>
              </a:spcBef>
              <a:spcAft>
                <a:spcPts val="0"/>
              </a:spcAft>
              <a:buSzPts val="2000"/>
              <a:buFont typeface="Unbounded"/>
              <a:buNone/>
              <a:defRPr sz="2000">
                <a:latin typeface="Unbounded"/>
                <a:ea typeface="Unbounded"/>
                <a:cs typeface="Unbounded"/>
                <a:sym typeface="Unbounded"/>
              </a:defRPr>
            </a:lvl7pPr>
            <a:lvl8pPr lvl="7" algn="ctr" rtl="0">
              <a:lnSpc>
                <a:spcPct val="100000"/>
              </a:lnSpc>
              <a:spcBef>
                <a:spcPts val="0"/>
              </a:spcBef>
              <a:spcAft>
                <a:spcPts val="0"/>
              </a:spcAft>
              <a:buSzPts val="2000"/>
              <a:buFont typeface="Unbounded"/>
              <a:buNone/>
              <a:defRPr sz="2000">
                <a:latin typeface="Unbounded"/>
                <a:ea typeface="Unbounded"/>
                <a:cs typeface="Unbounded"/>
                <a:sym typeface="Unbounded"/>
              </a:defRPr>
            </a:lvl8pPr>
            <a:lvl9pPr lvl="8" algn="ctr" rtl="0">
              <a:lnSpc>
                <a:spcPct val="100000"/>
              </a:lnSpc>
              <a:spcBef>
                <a:spcPts val="0"/>
              </a:spcBef>
              <a:spcAft>
                <a:spcPts val="0"/>
              </a:spcAft>
              <a:buSzPts val="2000"/>
              <a:buFont typeface="Unbounded"/>
              <a:buNone/>
              <a:defRPr sz="2000">
                <a:latin typeface="Unbounded"/>
                <a:ea typeface="Unbounded"/>
                <a:cs typeface="Unbounded"/>
                <a:sym typeface="Unbounde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accent4"/>
        </a:solidFill>
        <a:effectLst/>
      </p:bgPr>
    </p:bg>
    <p:spTree>
      <p:nvGrpSpPr>
        <p:cNvPr id="1" name="Shape 1205"/>
        <p:cNvGrpSpPr/>
        <p:nvPr/>
      </p:nvGrpSpPr>
      <p:grpSpPr>
        <a:xfrm>
          <a:off x="0" y="0"/>
          <a:ext cx="0" cy="0"/>
          <a:chOff x="0" y="0"/>
          <a:chExt cx="0" cy="0"/>
        </a:xfrm>
      </p:grpSpPr>
      <p:grpSp>
        <p:nvGrpSpPr>
          <p:cNvPr id="1206" name="Google Shape;1206;p27"/>
          <p:cNvGrpSpPr/>
          <p:nvPr/>
        </p:nvGrpSpPr>
        <p:grpSpPr>
          <a:xfrm rot="-5400000">
            <a:off x="7851942" y="4052601"/>
            <a:ext cx="1991962" cy="1992021"/>
            <a:chOff x="7152035" y="-461011"/>
            <a:chExt cx="1991962" cy="1992021"/>
          </a:xfrm>
        </p:grpSpPr>
        <p:sp>
          <p:nvSpPr>
            <p:cNvPr id="1207" name="Google Shape;1207;p27"/>
            <p:cNvSpPr/>
            <p:nvPr/>
          </p:nvSpPr>
          <p:spPr>
            <a:xfrm>
              <a:off x="8247836" y="-448709"/>
              <a:ext cx="312750" cy="493171"/>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7"/>
            <p:cNvSpPr/>
            <p:nvPr/>
          </p:nvSpPr>
          <p:spPr>
            <a:xfrm>
              <a:off x="7735446" y="-452388"/>
              <a:ext cx="328467" cy="508888"/>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7"/>
            <p:cNvSpPr/>
            <p:nvPr/>
          </p:nvSpPr>
          <p:spPr>
            <a:xfrm>
              <a:off x="8242156" y="1014293"/>
              <a:ext cx="318430" cy="505798"/>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7"/>
            <p:cNvSpPr/>
            <p:nvPr/>
          </p:nvSpPr>
          <p:spPr>
            <a:xfrm>
              <a:off x="7735446" y="1002578"/>
              <a:ext cx="333676" cy="520867"/>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7"/>
            <p:cNvSpPr/>
            <p:nvPr/>
          </p:nvSpPr>
          <p:spPr>
            <a:xfrm>
              <a:off x="8626456" y="619132"/>
              <a:ext cx="508829" cy="32855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7"/>
            <p:cNvSpPr/>
            <p:nvPr/>
          </p:nvSpPr>
          <p:spPr>
            <a:xfrm>
              <a:off x="8638611" y="122547"/>
              <a:ext cx="493083" cy="312691"/>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7"/>
            <p:cNvSpPr/>
            <p:nvPr/>
          </p:nvSpPr>
          <p:spPr>
            <a:xfrm>
              <a:off x="7162895" y="122400"/>
              <a:ext cx="505945" cy="318577"/>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7"/>
            <p:cNvSpPr/>
            <p:nvPr/>
          </p:nvSpPr>
          <p:spPr>
            <a:xfrm>
              <a:off x="7159717" y="613863"/>
              <a:ext cx="520779" cy="333676"/>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7"/>
            <p:cNvSpPr/>
            <p:nvPr/>
          </p:nvSpPr>
          <p:spPr>
            <a:xfrm>
              <a:off x="7748837" y="-461011"/>
              <a:ext cx="801300" cy="720449"/>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7"/>
            <p:cNvSpPr/>
            <p:nvPr/>
          </p:nvSpPr>
          <p:spPr>
            <a:xfrm>
              <a:off x="7873102" y="-387283"/>
              <a:ext cx="554538" cy="745113"/>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075067" y="130464"/>
              <a:ext cx="149341" cy="233753"/>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7152035" y="135732"/>
              <a:ext cx="724452" cy="795354"/>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7225704" y="260055"/>
              <a:ext cx="745584" cy="545208"/>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7743510" y="460991"/>
              <a:ext cx="233841" cy="144543"/>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423695" y="132936"/>
              <a:ext cx="720302" cy="801182"/>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325155" y="255405"/>
              <a:ext cx="745084" cy="554391"/>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18768" y="458519"/>
              <a:ext cx="233841" cy="149311"/>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7751898" y="806499"/>
              <a:ext cx="795443" cy="72451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7877899" y="711697"/>
              <a:ext cx="545031" cy="745584"/>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077540" y="705722"/>
              <a:ext cx="144396" cy="233841"/>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7"/>
          <p:cNvGrpSpPr/>
          <p:nvPr/>
        </p:nvGrpSpPr>
        <p:grpSpPr>
          <a:xfrm rot="5400000">
            <a:off x="-1220180" y="2948672"/>
            <a:ext cx="3125050" cy="207000"/>
            <a:chOff x="634188" y="102900"/>
            <a:chExt cx="3125050" cy="207000"/>
          </a:xfrm>
        </p:grpSpPr>
        <p:sp>
          <p:nvSpPr>
            <p:cNvPr id="1228" name="Google Shape;1228;p27"/>
            <p:cNvSpPr/>
            <p:nvPr/>
          </p:nvSpPr>
          <p:spPr>
            <a:xfrm>
              <a:off x="3552238" y="102900"/>
              <a:ext cx="207000" cy="207000"/>
            </a:xfrm>
            <a:prstGeom prst="plaque">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9" name="Google Shape;1229;p27"/>
            <p:cNvCxnSpPr/>
            <p:nvPr/>
          </p:nvCxnSpPr>
          <p:spPr>
            <a:xfrm>
              <a:off x="634188" y="206400"/>
              <a:ext cx="2851500" cy="0"/>
            </a:xfrm>
            <a:prstGeom prst="straightConnector1">
              <a:avLst/>
            </a:prstGeom>
            <a:noFill/>
            <a:ln w="9525" cap="flat" cmpd="sng">
              <a:solidFill>
                <a:schemeClr val="dk2"/>
              </a:solidFill>
              <a:prstDash val="solid"/>
              <a:round/>
              <a:headEnd type="none" w="med" len="med"/>
              <a:tailEnd type="none" w="med" len="med"/>
            </a:ln>
          </p:spPr>
        </p:cxnSp>
      </p:grpSp>
      <p:grpSp>
        <p:nvGrpSpPr>
          <p:cNvPr id="1230" name="Google Shape;1230;p27"/>
          <p:cNvGrpSpPr/>
          <p:nvPr/>
        </p:nvGrpSpPr>
        <p:grpSpPr>
          <a:xfrm rot="5400000">
            <a:off x="-645159" y="597841"/>
            <a:ext cx="1973497" cy="795775"/>
            <a:chOff x="-35559" y="4407841"/>
            <a:chExt cx="1973497" cy="795775"/>
          </a:xfrm>
        </p:grpSpPr>
        <p:grpSp>
          <p:nvGrpSpPr>
            <p:cNvPr id="1231" name="Google Shape;1231;p27"/>
            <p:cNvGrpSpPr/>
            <p:nvPr/>
          </p:nvGrpSpPr>
          <p:grpSpPr>
            <a:xfrm rot="10800000">
              <a:off x="-35559" y="4407841"/>
              <a:ext cx="798875" cy="795775"/>
              <a:chOff x="2597500" y="4013750"/>
              <a:chExt cx="798875" cy="795775"/>
            </a:xfrm>
          </p:grpSpPr>
          <p:sp>
            <p:nvSpPr>
              <p:cNvPr id="1232" name="Google Shape;1232;p27"/>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27"/>
            <p:cNvSpPr/>
            <p:nvPr/>
          </p:nvSpPr>
          <p:spPr>
            <a:xfrm rot="10800000">
              <a:off x="1144434" y="4805716"/>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rot="10800000">
              <a:off x="1165034" y="4419566"/>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rot="10800000">
              <a:off x="755309" y="4407841"/>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rot="10800000">
              <a:off x="1144434" y="4805641"/>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rot="10800000">
              <a:off x="755309" y="5193341"/>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rot="10800000">
              <a:off x="1554034" y="5191941"/>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rot="10800000">
              <a:off x="1144434" y="4805641"/>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rot="10800000">
              <a:off x="1548864" y="4407841"/>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247"/>
        <p:cNvGrpSpPr/>
        <p:nvPr/>
      </p:nvGrpSpPr>
      <p:grpSpPr>
        <a:xfrm>
          <a:off x="0" y="0"/>
          <a:ext cx="0" cy="0"/>
          <a:chOff x="0" y="0"/>
          <a:chExt cx="0" cy="0"/>
        </a:xfrm>
      </p:grpSpPr>
      <p:grpSp>
        <p:nvGrpSpPr>
          <p:cNvPr id="1248" name="Google Shape;1248;p28"/>
          <p:cNvGrpSpPr/>
          <p:nvPr/>
        </p:nvGrpSpPr>
        <p:grpSpPr>
          <a:xfrm>
            <a:off x="-1239582" y="-1638580"/>
            <a:ext cx="11732804" cy="8420659"/>
            <a:chOff x="-1239582" y="-1638580"/>
            <a:chExt cx="11732804" cy="8420659"/>
          </a:xfrm>
        </p:grpSpPr>
        <p:grpSp>
          <p:nvGrpSpPr>
            <p:cNvPr id="1249" name="Google Shape;1249;p28"/>
            <p:cNvGrpSpPr/>
            <p:nvPr/>
          </p:nvGrpSpPr>
          <p:grpSpPr>
            <a:xfrm>
              <a:off x="-1239582" y="-1638580"/>
              <a:ext cx="2498032" cy="2498106"/>
              <a:chOff x="1911825" y="879650"/>
              <a:chExt cx="1691975" cy="1692025"/>
            </a:xfrm>
          </p:grpSpPr>
          <p:sp>
            <p:nvSpPr>
              <p:cNvPr id="1250" name="Google Shape;1250;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28"/>
            <p:cNvGrpSpPr/>
            <p:nvPr/>
          </p:nvGrpSpPr>
          <p:grpSpPr>
            <a:xfrm>
              <a:off x="-1239582" y="1293308"/>
              <a:ext cx="2498032" cy="2498106"/>
              <a:chOff x="1911825" y="879650"/>
              <a:chExt cx="1691975" cy="1692025"/>
            </a:xfrm>
          </p:grpSpPr>
          <p:sp>
            <p:nvSpPr>
              <p:cNvPr id="1271" name="Google Shape;1271;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28"/>
            <p:cNvGrpSpPr/>
            <p:nvPr/>
          </p:nvGrpSpPr>
          <p:grpSpPr>
            <a:xfrm>
              <a:off x="237006" y="2793837"/>
              <a:ext cx="2498032" cy="2498106"/>
              <a:chOff x="1911825" y="879650"/>
              <a:chExt cx="1691975" cy="1692025"/>
            </a:xfrm>
          </p:grpSpPr>
          <p:sp>
            <p:nvSpPr>
              <p:cNvPr id="1292" name="Google Shape;1292;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2" name="Google Shape;1312;p28"/>
            <p:cNvGrpSpPr/>
            <p:nvPr/>
          </p:nvGrpSpPr>
          <p:grpSpPr>
            <a:xfrm>
              <a:off x="-1231185" y="4283974"/>
              <a:ext cx="2498032" cy="2498106"/>
              <a:chOff x="1911825" y="879650"/>
              <a:chExt cx="1691975" cy="1692025"/>
            </a:xfrm>
          </p:grpSpPr>
          <p:sp>
            <p:nvSpPr>
              <p:cNvPr id="1313" name="Google Shape;1313;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28"/>
            <p:cNvGrpSpPr/>
            <p:nvPr/>
          </p:nvGrpSpPr>
          <p:grpSpPr>
            <a:xfrm>
              <a:off x="1757156" y="4225197"/>
              <a:ext cx="2498032" cy="2498106"/>
              <a:chOff x="1911825" y="879650"/>
              <a:chExt cx="1691975" cy="1692025"/>
            </a:xfrm>
          </p:grpSpPr>
          <p:sp>
            <p:nvSpPr>
              <p:cNvPr id="1334" name="Google Shape;1334;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28"/>
            <p:cNvGrpSpPr/>
            <p:nvPr/>
          </p:nvGrpSpPr>
          <p:grpSpPr>
            <a:xfrm>
              <a:off x="1756104" y="-1638580"/>
              <a:ext cx="2498032" cy="2498106"/>
              <a:chOff x="1911825" y="879650"/>
              <a:chExt cx="1691975" cy="1692025"/>
            </a:xfrm>
          </p:grpSpPr>
          <p:sp>
            <p:nvSpPr>
              <p:cNvPr id="1355" name="Google Shape;1355;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 name="Google Shape;1375;p28"/>
            <p:cNvGrpSpPr/>
            <p:nvPr/>
          </p:nvGrpSpPr>
          <p:grpSpPr>
            <a:xfrm>
              <a:off x="262197" y="-176651"/>
              <a:ext cx="2498032" cy="2498106"/>
              <a:chOff x="1911825" y="879650"/>
              <a:chExt cx="1691975" cy="1692025"/>
            </a:xfrm>
          </p:grpSpPr>
          <p:sp>
            <p:nvSpPr>
              <p:cNvPr id="1376" name="Google Shape;1376;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28"/>
            <p:cNvGrpSpPr/>
            <p:nvPr/>
          </p:nvGrpSpPr>
          <p:grpSpPr>
            <a:xfrm>
              <a:off x="1786243" y="1370974"/>
              <a:ext cx="2498032" cy="2498106"/>
              <a:chOff x="1911825" y="879650"/>
              <a:chExt cx="1691975" cy="1692025"/>
            </a:xfrm>
          </p:grpSpPr>
          <p:sp>
            <p:nvSpPr>
              <p:cNvPr id="1397" name="Google Shape;1397;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28"/>
            <p:cNvGrpSpPr/>
            <p:nvPr/>
          </p:nvGrpSpPr>
          <p:grpSpPr>
            <a:xfrm>
              <a:off x="3302379" y="2819027"/>
              <a:ext cx="2498032" cy="2498106"/>
              <a:chOff x="1911825" y="879650"/>
              <a:chExt cx="1691975" cy="1692025"/>
            </a:xfrm>
          </p:grpSpPr>
          <p:sp>
            <p:nvSpPr>
              <p:cNvPr id="1418" name="Google Shape;1418;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28"/>
            <p:cNvGrpSpPr/>
            <p:nvPr/>
          </p:nvGrpSpPr>
          <p:grpSpPr>
            <a:xfrm>
              <a:off x="3242141" y="-168235"/>
              <a:ext cx="2498032" cy="2498106"/>
              <a:chOff x="1911825" y="879650"/>
              <a:chExt cx="1691975" cy="1692025"/>
            </a:xfrm>
          </p:grpSpPr>
          <p:sp>
            <p:nvSpPr>
              <p:cNvPr id="1439" name="Google Shape;1439;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28"/>
            <p:cNvGrpSpPr/>
            <p:nvPr/>
          </p:nvGrpSpPr>
          <p:grpSpPr>
            <a:xfrm>
              <a:off x="4892431" y="4225197"/>
              <a:ext cx="2498032" cy="2498106"/>
              <a:chOff x="1911825" y="879650"/>
              <a:chExt cx="1691975" cy="1692025"/>
            </a:xfrm>
          </p:grpSpPr>
          <p:sp>
            <p:nvSpPr>
              <p:cNvPr id="1460" name="Google Shape;1460;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28"/>
            <p:cNvGrpSpPr/>
            <p:nvPr/>
          </p:nvGrpSpPr>
          <p:grpSpPr>
            <a:xfrm>
              <a:off x="4891379" y="-1638580"/>
              <a:ext cx="2498032" cy="2498106"/>
              <a:chOff x="1911825" y="879650"/>
              <a:chExt cx="1691975" cy="1692025"/>
            </a:xfrm>
          </p:grpSpPr>
          <p:sp>
            <p:nvSpPr>
              <p:cNvPr id="1481" name="Google Shape;1481;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28"/>
            <p:cNvGrpSpPr/>
            <p:nvPr/>
          </p:nvGrpSpPr>
          <p:grpSpPr>
            <a:xfrm>
              <a:off x="4921518" y="1370974"/>
              <a:ext cx="2498032" cy="2498106"/>
              <a:chOff x="1911825" y="879650"/>
              <a:chExt cx="1691975" cy="1692025"/>
            </a:xfrm>
          </p:grpSpPr>
          <p:sp>
            <p:nvSpPr>
              <p:cNvPr id="1502" name="Google Shape;1502;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28"/>
            <p:cNvGrpSpPr/>
            <p:nvPr/>
          </p:nvGrpSpPr>
          <p:grpSpPr>
            <a:xfrm>
              <a:off x="6437654" y="2819027"/>
              <a:ext cx="2498032" cy="2498106"/>
              <a:chOff x="1911825" y="879650"/>
              <a:chExt cx="1691975" cy="1692025"/>
            </a:xfrm>
          </p:grpSpPr>
          <p:sp>
            <p:nvSpPr>
              <p:cNvPr id="1523" name="Google Shape;1523;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28"/>
            <p:cNvGrpSpPr/>
            <p:nvPr/>
          </p:nvGrpSpPr>
          <p:grpSpPr>
            <a:xfrm>
              <a:off x="6377416" y="-168235"/>
              <a:ext cx="2498032" cy="2498106"/>
              <a:chOff x="1911825" y="879650"/>
              <a:chExt cx="1691975" cy="1692025"/>
            </a:xfrm>
          </p:grpSpPr>
          <p:sp>
            <p:nvSpPr>
              <p:cNvPr id="1544" name="Google Shape;1544;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28"/>
            <p:cNvGrpSpPr/>
            <p:nvPr/>
          </p:nvGrpSpPr>
          <p:grpSpPr>
            <a:xfrm>
              <a:off x="7986793" y="-1638580"/>
              <a:ext cx="2498032" cy="2498106"/>
              <a:chOff x="1911825" y="879650"/>
              <a:chExt cx="1691975" cy="1692025"/>
            </a:xfrm>
          </p:grpSpPr>
          <p:sp>
            <p:nvSpPr>
              <p:cNvPr id="1565" name="Google Shape;1565;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28"/>
            <p:cNvGrpSpPr/>
            <p:nvPr/>
          </p:nvGrpSpPr>
          <p:grpSpPr>
            <a:xfrm>
              <a:off x="7986793" y="1293308"/>
              <a:ext cx="2498032" cy="2498106"/>
              <a:chOff x="1911825" y="879650"/>
              <a:chExt cx="1691975" cy="1692025"/>
            </a:xfrm>
          </p:grpSpPr>
          <p:sp>
            <p:nvSpPr>
              <p:cNvPr id="1586" name="Google Shape;1586;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28"/>
            <p:cNvGrpSpPr/>
            <p:nvPr/>
          </p:nvGrpSpPr>
          <p:grpSpPr>
            <a:xfrm>
              <a:off x="7995190" y="4283974"/>
              <a:ext cx="2498032" cy="2498106"/>
              <a:chOff x="1911825" y="879650"/>
              <a:chExt cx="1691975" cy="1692025"/>
            </a:xfrm>
          </p:grpSpPr>
          <p:sp>
            <p:nvSpPr>
              <p:cNvPr id="1607" name="Google Shape;1607;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27" name="Google Shape;1627;p28"/>
          <p:cNvSpPr/>
          <p:nvPr/>
        </p:nvSpPr>
        <p:spPr>
          <a:xfrm>
            <a:off x="1493525" y="-53450"/>
            <a:ext cx="6138600" cy="530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943975" y="2287875"/>
            <a:ext cx="3543300" cy="1190400"/>
          </a:xfrm>
          <a:prstGeom prst="rect">
            <a:avLst/>
          </a:prstGeom>
        </p:spPr>
        <p:txBody>
          <a:bodyPr spcFirstLastPara="1" wrap="square" lIns="91425" tIns="91425" rIns="91425" bIns="91425" anchor="b" anchorCtr="0">
            <a:noAutofit/>
          </a:bodyPr>
          <a:lstStyle>
            <a:lvl1pPr lvl="0" algn="ctr">
              <a:spcBef>
                <a:spcPts val="0"/>
              </a:spcBef>
              <a:spcAft>
                <a:spcPts val="0"/>
              </a:spcAft>
              <a:buSzPts val="3500"/>
              <a:buNone/>
              <a:defRPr sz="3500"/>
            </a:lvl1pPr>
            <a:lvl2pPr lvl="1" algn="ctr">
              <a:spcBef>
                <a:spcPts val="0"/>
              </a:spcBef>
              <a:spcAft>
                <a:spcPts val="0"/>
              </a:spcAft>
              <a:buSzPts val="3500"/>
              <a:buNone/>
              <a:defRPr sz="3500"/>
            </a:lvl2pPr>
            <a:lvl3pPr lvl="2" algn="ctr">
              <a:spcBef>
                <a:spcPts val="0"/>
              </a:spcBef>
              <a:spcAft>
                <a:spcPts val="0"/>
              </a:spcAft>
              <a:buSzPts val="3500"/>
              <a:buNone/>
              <a:defRPr sz="3500"/>
            </a:lvl3pPr>
            <a:lvl4pPr lvl="3" algn="ctr">
              <a:spcBef>
                <a:spcPts val="0"/>
              </a:spcBef>
              <a:spcAft>
                <a:spcPts val="0"/>
              </a:spcAft>
              <a:buSzPts val="3500"/>
              <a:buNone/>
              <a:defRPr sz="3500"/>
            </a:lvl4pPr>
            <a:lvl5pPr lvl="4" algn="ctr">
              <a:spcBef>
                <a:spcPts val="0"/>
              </a:spcBef>
              <a:spcAft>
                <a:spcPts val="0"/>
              </a:spcAft>
              <a:buSzPts val="3500"/>
              <a:buNone/>
              <a:defRPr sz="3500"/>
            </a:lvl5pPr>
            <a:lvl6pPr lvl="5" algn="ctr">
              <a:spcBef>
                <a:spcPts val="0"/>
              </a:spcBef>
              <a:spcAft>
                <a:spcPts val="0"/>
              </a:spcAft>
              <a:buSzPts val="3500"/>
              <a:buNone/>
              <a:defRPr sz="3500"/>
            </a:lvl6pPr>
            <a:lvl7pPr lvl="6" algn="ctr">
              <a:spcBef>
                <a:spcPts val="0"/>
              </a:spcBef>
              <a:spcAft>
                <a:spcPts val="0"/>
              </a:spcAft>
              <a:buSzPts val="3500"/>
              <a:buNone/>
              <a:defRPr sz="3500"/>
            </a:lvl7pPr>
            <a:lvl8pPr lvl="7" algn="ctr">
              <a:spcBef>
                <a:spcPts val="0"/>
              </a:spcBef>
              <a:spcAft>
                <a:spcPts val="0"/>
              </a:spcAft>
              <a:buSzPts val="3500"/>
              <a:buNone/>
              <a:defRPr sz="3500"/>
            </a:lvl8pPr>
            <a:lvl9pPr lvl="8" algn="ctr">
              <a:spcBef>
                <a:spcPts val="0"/>
              </a:spcBef>
              <a:spcAft>
                <a:spcPts val="0"/>
              </a:spcAft>
              <a:buSzPts val="3500"/>
              <a:buNone/>
              <a:defRPr sz="3500"/>
            </a:lvl9pPr>
          </a:lstStyle>
          <a:p>
            <a:endParaRPr/>
          </a:p>
        </p:txBody>
      </p:sp>
      <p:sp>
        <p:nvSpPr>
          <p:cNvPr id="14" name="Google Shape;14;p3"/>
          <p:cNvSpPr txBox="1">
            <a:spLocks noGrp="1"/>
          </p:cNvSpPr>
          <p:nvPr>
            <p:ph type="title" idx="2" hasCustomPrompt="1"/>
          </p:nvPr>
        </p:nvSpPr>
        <p:spPr>
          <a:xfrm>
            <a:off x="1800626" y="1194001"/>
            <a:ext cx="1837200" cy="105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5" name="Google Shape;15;p3"/>
          <p:cNvSpPr txBox="1">
            <a:spLocks noGrp="1"/>
          </p:cNvSpPr>
          <p:nvPr>
            <p:ph type="subTitle" idx="1"/>
          </p:nvPr>
        </p:nvSpPr>
        <p:spPr>
          <a:xfrm>
            <a:off x="943975" y="3478283"/>
            <a:ext cx="3543300" cy="84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6" name="Google Shape;16;p3"/>
          <p:cNvSpPr>
            <a:spLocks noGrp="1"/>
          </p:cNvSpPr>
          <p:nvPr>
            <p:ph type="pic" idx="3"/>
          </p:nvPr>
        </p:nvSpPr>
        <p:spPr>
          <a:xfrm>
            <a:off x="4980600" y="323825"/>
            <a:ext cx="3729600" cy="4514700"/>
          </a:xfrm>
          <a:prstGeom prst="ellipse">
            <a:avLst/>
          </a:prstGeom>
          <a:noFill/>
          <a:ln w="114300" cap="flat" cmpd="sng">
            <a:solidFill>
              <a:schemeClr val="accent3"/>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164"/>
        <p:cNvGrpSpPr/>
        <p:nvPr/>
      </p:nvGrpSpPr>
      <p:grpSpPr>
        <a:xfrm>
          <a:off x="0" y="0"/>
          <a:ext cx="0" cy="0"/>
          <a:chOff x="0" y="0"/>
          <a:chExt cx="0" cy="0"/>
        </a:xfrm>
      </p:grpSpPr>
      <p:sp>
        <p:nvSpPr>
          <p:cNvPr id="165" name="Google Shape;165;p9"/>
          <p:cNvSpPr/>
          <p:nvPr/>
        </p:nvSpPr>
        <p:spPr>
          <a:xfrm rot="-5400000">
            <a:off x="8346675" y="3484025"/>
            <a:ext cx="795775" cy="798800"/>
          </a:xfrm>
          <a:custGeom>
            <a:avLst/>
            <a:gdLst/>
            <a:ahLst/>
            <a:cxnLst/>
            <a:rect l="l" t="t" r="r" b="b"/>
            <a:pathLst>
              <a:path w="31831" h="31952" extrusionOk="0">
                <a:moveTo>
                  <a:pt x="0" y="0"/>
                </a:moveTo>
                <a:lnTo>
                  <a:pt x="0" y="31947"/>
                </a:lnTo>
                <a:lnTo>
                  <a:pt x="0" y="31952"/>
                </a:lnTo>
                <a:cubicBezTo>
                  <a:pt x="158" y="31952"/>
                  <a:pt x="318" y="31949"/>
                  <a:pt x="470" y="31947"/>
                </a:cubicBezTo>
                <a:cubicBezTo>
                  <a:pt x="8942" y="31700"/>
                  <a:pt x="15753" y="24808"/>
                  <a:pt x="15915" y="16289"/>
                </a:cubicBezTo>
                <a:cubicBezTo>
                  <a:pt x="16078" y="24813"/>
                  <a:pt x="22891" y="31703"/>
                  <a:pt x="31364" y="31947"/>
                </a:cubicBezTo>
                <a:cubicBezTo>
                  <a:pt x="31518" y="31949"/>
                  <a:pt x="31676" y="31952"/>
                  <a:pt x="31830" y="31952"/>
                </a:cubicBezTo>
                <a:lnTo>
                  <a:pt x="31830" y="31947"/>
                </a:lnTo>
                <a:lnTo>
                  <a:pt x="31830" y="0"/>
                </a:lnTo>
                <a:cubicBezTo>
                  <a:pt x="31695" y="0"/>
                  <a:pt x="31559" y="0"/>
                  <a:pt x="31421" y="6"/>
                </a:cubicBezTo>
                <a:cubicBezTo>
                  <a:pt x="22921" y="223"/>
                  <a:pt x="16075" y="7123"/>
                  <a:pt x="15915" y="15668"/>
                </a:cubicBezTo>
                <a:cubicBezTo>
                  <a:pt x="15753" y="7125"/>
                  <a:pt x="8907" y="223"/>
                  <a:pt x="413" y="6"/>
                </a:cubicBezTo>
                <a:cubicBezTo>
                  <a:pt x="277" y="0"/>
                  <a:pt x="141" y="0"/>
                  <a:pt x="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9"/>
          <p:cNvGrpSpPr/>
          <p:nvPr/>
        </p:nvGrpSpPr>
        <p:grpSpPr>
          <a:xfrm>
            <a:off x="221550" y="102900"/>
            <a:ext cx="3537688" cy="207000"/>
            <a:chOff x="221550" y="102900"/>
            <a:chExt cx="3537688" cy="207000"/>
          </a:xfrm>
        </p:grpSpPr>
        <p:sp>
          <p:nvSpPr>
            <p:cNvPr id="167" name="Google Shape;167;p9"/>
            <p:cNvSpPr/>
            <p:nvPr/>
          </p:nvSpPr>
          <p:spPr>
            <a:xfrm>
              <a:off x="3552238" y="102900"/>
              <a:ext cx="207000" cy="207000"/>
            </a:xfrm>
            <a:prstGeom prst="plaque">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 name="Google Shape;168;p9"/>
            <p:cNvCxnSpPr/>
            <p:nvPr/>
          </p:nvCxnSpPr>
          <p:spPr>
            <a:xfrm>
              <a:off x="221550" y="206400"/>
              <a:ext cx="3264000" cy="0"/>
            </a:xfrm>
            <a:prstGeom prst="straightConnector1">
              <a:avLst/>
            </a:prstGeom>
            <a:noFill/>
            <a:ln w="9525" cap="flat" cmpd="sng">
              <a:solidFill>
                <a:schemeClr val="lt2"/>
              </a:solidFill>
              <a:prstDash val="solid"/>
              <a:round/>
              <a:headEnd type="none" w="med" len="med"/>
              <a:tailEnd type="none" w="med" len="med"/>
            </a:ln>
          </p:spPr>
        </p:cxnSp>
      </p:grpSp>
      <p:grpSp>
        <p:nvGrpSpPr>
          <p:cNvPr id="169" name="Google Shape;169;p9"/>
          <p:cNvGrpSpPr/>
          <p:nvPr/>
        </p:nvGrpSpPr>
        <p:grpSpPr>
          <a:xfrm>
            <a:off x="-1362" y="4344700"/>
            <a:ext cx="1594488" cy="798875"/>
            <a:chOff x="-1362" y="4344700"/>
            <a:chExt cx="1594488" cy="798875"/>
          </a:xfrm>
        </p:grpSpPr>
        <p:grpSp>
          <p:nvGrpSpPr>
            <p:cNvPr id="170" name="Google Shape;170;p9"/>
            <p:cNvGrpSpPr/>
            <p:nvPr/>
          </p:nvGrpSpPr>
          <p:grpSpPr>
            <a:xfrm rot="5400000">
              <a:off x="0" y="4344800"/>
              <a:ext cx="795975" cy="798700"/>
              <a:chOff x="0" y="4344800"/>
              <a:chExt cx="795975" cy="798700"/>
            </a:xfrm>
          </p:grpSpPr>
          <p:sp>
            <p:nvSpPr>
              <p:cNvPr id="171" name="Google Shape;171;p9"/>
              <p:cNvSpPr/>
              <p:nvPr/>
            </p:nvSpPr>
            <p:spPr>
              <a:xfrm>
                <a:off x="0" y="4344800"/>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0" y="4344800"/>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0" y="4744025"/>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9"/>
            <p:cNvGrpSpPr/>
            <p:nvPr/>
          </p:nvGrpSpPr>
          <p:grpSpPr>
            <a:xfrm rot="5400000">
              <a:off x="795800" y="4346250"/>
              <a:ext cx="798875" cy="795775"/>
              <a:chOff x="2597500" y="4013750"/>
              <a:chExt cx="798875" cy="795775"/>
            </a:xfrm>
          </p:grpSpPr>
          <p:sp>
            <p:nvSpPr>
              <p:cNvPr id="175" name="Google Shape;175;p9"/>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9"/>
            <p:cNvGrpSpPr/>
            <p:nvPr/>
          </p:nvGrpSpPr>
          <p:grpSpPr>
            <a:xfrm rot="5400000">
              <a:off x="0" y="4344800"/>
              <a:ext cx="795975" cy="798700"/>
              <a:chOff x="0" y="4344800"/>
              <a:chExt cx="795975" cy="798700"/>
            </a:xfrm>
          </p:grpSpPr>
          <p:sp>
            <p:nvSpPr>
              <p:cNvPr id="183" name="Google Shape;183;p9"/>
              <p:cNvSpPr/>
              <p:nvPr/>
            </p:nvSpPr>
            <p:spPr>
              <a:xfrm>
                <a:off x="0" y="4344800"/>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0" y="4344800"/>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0" y="4744025"/>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6" name="Google Shape;186;p9"/>
          <p:cNvSpPr txBox="1">
            <a:spLocks noGrp="1"/>
          </p:cNvSpPr>
          <p:nvPr>
            <p:ph type="title"/>
          </p:nvPr>
        </p:nvSpPr>
        <p:spPr>
          <a:xfrm>
            <a:off x="720000" y="683675"/>
            <a:ext cx="3529200" cy="160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3500"/>
              <a:buNone/>
              <a:defRPr sz="3500">
                <a:solidFill>
                  <a:schemeClr val="dk2"/>
                </a:solidFill>
              </a:defRPr>
            </a:lvl1pPr>
            <a:lvl2pPr lvl="1" rtl="0">
              <a:spcBef>
                <a:spcPts val="0"/>
              </a:spcBef>
              <a:spcAft>
                <a:spcPts val="0"/>
              </a:spcAft>
              <a:buClr>
                <a:schemeClr val="dk2"/>
              </a:buClr>
              <a:buSzPts val="3500"/>
              <a:buNone/>
              <a:defRPr sz="3500">
                <a:solidFill>
                  <a:schemeClr val="dk2"/>
                </a:solidFill>
              </a:defRPr>
            </a:lvl2pPr>
            <a:lvl3pPr lvl="2" rtl="0">
              <a:spcBef>
                <a:spcPts val="0"/>
              </a:spcBef>
              <a:spcAft>
                <a:spcPts val="0"/>
              </a:spcAft>
              <a:buClr>
                <a:schemeClr val="dk2"/>
              </a:buClr>
              <a:buSzPts val="3500"/>
              <a:buNone/>
              <a:defRPr sz="3500">
                <a:solidFill>
                  <a:schemeClr val="dk2"/>
                </a:solidFill>
              </a:defRPr>
            </a:lvl3pPr>
            <a:lvl4pPr lvl="3" rtl="0">
              <a:spcBef>
                <a:spcPts val="0"/>
              </a:spcBef>
              <a:spcAft>
                <a:spcPts val="0"/>
              </a:spcAft>
              <a:buClr>
                <a:schemeClr val="dk2"/>
              </a:buClr>
              <a:buSzPts val="3500"/>
              <a:buNone/>
              <a:defRPr sz="3500">
                <a:solidFill>
                  <a:schemeClr val="dk2"/>
                </a:solidFill>
              </a:defRPr>
            </a:lvl4pPr>
            <a:lvl5pPr lvl="4" rtl="0">
              <a:spcBef>
                <a:spcPts val="0"/>
              </a:spcBef>
              <a:spcAft>
                <a:spcPts val="0"/>
              </a:spcAft>
              <a:buClr>
                <a:schemeClr val="dk2"/>
              </a:buClr>
              <a:buSzPts val="3500"/>
              <a:buNone/>
              <a:defRPr sz="3500">
                <a:solidFill>
                  <a:schemeClr val="dk2"/>
                </a:solidFill>
              </a:defRPr>
            </a:lvl5pPr>
            <a:lvl6pPr lvl="5" rtl="0">
              <a:spcBef>
                <a:spcPts val="0"/>
              </a:spcBef>
              <a:spcAft>
                <a:spcPts val="0"/>
              </a:spcAft>
              <a:buClr>
                <a:schemeClr val="dk2"/>
              </a:buClr>
              <a:buSzPts val="3500"/>
              <a:buNone/>
              <a:defRPr sz="3500">
                <a:solidFill>
                  <a:schemeClr val="dk2"/>
                </a:solidFill>
              </a:defRPr>
            </a:lvl6pPr>
            <a:lvl7pPr lvl="6" rtl="0">
              <a:spcBef>
                <a:spcPts val="0"/>
              </a:spcBef>
              <a:spcAft>
                <a:spcPts val="0"/>
              </a:spcAft>
              <a:buClr>
                <a:schemeClr val="dk2"/>
              </a:buClr>
              <a:buSzPts val="3500"/>
              <a:buNone/>
              <a:defRPr sz="3500">
                <a:solidFill>
                  <a:schemeClr val="dk2"/>
                </a:solidFill>
              </a:defRPr>
            </a:lvl7pPr>
            <a:lvl8pPr lvl="7" rtl="0">
              <a:spcBef>
                <a:spcPts val="0"/>
              </a:spcBef>
              <a:spcAft>
                <a:spcPts val="0"/>
              </a:spcAft>
              <a:buClr>
                <a:schemeClr val="dk2"/>
              </a:buClr>
              <a:buSzPts val="3500"/>
              <a:buNone/>
              <a:defRPr sz="3500">
                <a:solidFill>
                  <a:schemeClr val="dk2"/>
                </a:solidFill>
              </a:defRPr>
            </a:lvl8pPr>
            <a:lvl9pPr lvl="8" rtl="0">
              <a:spcBef>
                <a:spcPts val="0"/>
              </a:spcBef>
              <a:spcAft>
                <a:spcPts val="0"/>
              </a:spcAft>
              <a:buClr>
                <a:schemeClr val="dk2"/>
              </a:buClr>
              <a:buSzPts val="3500"/>
              <a:buNone/>
              <a:defRPr sz="3500">
                <a:solidFill>
                  <a:schemeClr val="dk2"/>
                </a:solidFill>
              </a:defRPr>
            </a:lvl9pPr>
          </a:lstStyle>
          <a:p>
            <a:endParaRPr/>
          </a:p>
        </p:txBody>
      </p:sp>
      <p:sp>
        <p:nvSpPr>
          <p:cNvPr id="187" name="Google Shape;187;p9"/>
          <p:cNvSpPr txBox="1">
            <a:spLocks noGrp="1"/>
          </p:cNvSpPr>
          <p:nvPr>
            <p:ph type="subTitle" idx="1"/>
          </p:nvPr>
        </p:nvSpPr>
        <p:spPr>
          <a:xfrm>
            <a:off x="720000" y="2303575"/>
            <a:ext cx="3529200" cy="21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88" name="Google Shape;188;p9"/>
          <p:cNvSpPr>
            <a:spLocks noGrp="1"/>
          </p:cNvSpPr>
          <p:nvPr>
            <p:ph type="pic" idx="2"/>
          </p:nvPr>
        </p:nvSpPr>
        <p:spPr>
          <a:xfrm>
            <a:off x="4460200" y="283087"/>
            <a:ext cx="3784200" cy="4580400"/>
          </a:xfrm>
          <a:prstGeom prst="ellipse">
            <a:avLst/>
          </a:prstGeom>
          <a:noFill/>
          <a:ln w="114300" cap="flat" cmpd="sng">
            <a:solidFill>
              <a:schemeClr val="accent5"/>
            </a:solidFill>
            <a:prstDash val="solid"/>
            <a:round/>
            <a:headEnd type="none" w="sm" len="sm"/>
            <a:tailEnd type="none" w="sm" len="sm"/>
          </a:ln>
        </p:spPr>
      </p:sp>
      <p:grpSp>
        <p:nvGrpSpPr>
          <p:cNvPr id="189" name="Google Shape;189;p9"/>
          <p:cNvGrpSpPr/>
          <p:nvPr/>
        </p:nvGrpSpPr>
        <p:grpSpPr>
          <a:xfrm>
            <a:off x="8345125" y="4346250"/>
            <a:ext cx="798875" cy="795775"/>
            <a:chOff x="2597500" y="4013750"/>
            <a:chExt cx="798875" cy="795775"/>
          </a:xfrm>
        </p:grpSpPr>
        <p:sp>
          <p:nvSpPr>
            <p:cNvPr id="190" name="Google Shape;190;p9"/>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20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accent4"/>
        </a:solidFill>
        <a:effectLst/>
      </p:bgPr>
    </p:bg>
    <p:spTree>
      <p:nvGrpSpPr>
        <p:cNvPr id="1" name="Shape 204"/>
        <p:cNvGrpSpPr/>
        <p:nvPr/>
      </p:nvGrpSpPr>
      <p:grpSpPr>
        <a:xfrm>
          <a:off x="0" y="0"/>
          <a:ext cx="0" cy="0"/>
          <a:chOff x="0" y="0"/>
          <a:chExt cx="0" cy="0"/>
        </a:xfrm>
      </p:grpSpPr>
      <p:grpSp>
        <p:nvGrpSpPr>
          <p:cNvPr id="205" name="Google Shape;205;p13"/>
          <p:cNvGrpSpPr/>
          <p:nvPr/>
        </p:nvGrpSpPr>
        <p:grpSpPr>
          <a:xfrm>
            <a:off x="8029900" y="136600"/>
            <a:ext cx="925763" cy="207000"/>
            <a:chOff x="8029900" y="136600"/>
            <a:chExt cx="925763" cy="207000"/>
          </a:xfrm>
        </p:grpSpPr>
        <p:sp>
          <p:nvSpPr>
            <p:cNvPr id="206" name="Google Shape;206;p13"/>
            <p:cNvSpPr/>
            <p:nvPr/>
          </p:nvSpPr>
          <p:spPr>
            <a:xfrm rot="10800000">
              <a:off x="8029900" y="136600"/>
              <a:ext cx="207000" cy="2070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7" name="Google Shape;207;p13"/>
            <p:cNvCxnSpPr/>
            <p:nvPr/>
          </p:nvCxnSpPr>
          <p:spPr>
            <a:xfrm rot="10800000">
              <a:off x="8303463" y="240100"/>
              <a:ext cx="652200" cy="0"/>
            </a:xfrm>
            <a:prstGeom prst="straightConnector1">
              <a:avLst/>
            </a:prstGeom>
            <a:noFill/>
            <a:ln w="9525" cap="flat" cmpd="sng">
              <a:solidFill>
                <a:schemeClr val="dk1"/>
              </a:solidFill>
              <a:prstDash val="solid"/>
              <a:round/>
              <a:headEnd type="none" w="med" len="med"/>
              <a:tailEnd type="none" w="med" len="med"/>
            </a:ln>
          </p:spPr>
        </p:cxnSp>
      </p:grpSp>
      <p:grpSp>
        <p:nvGrpSpPr>
          <p:cNvPr id="208" name="Google Shape;208;p13"/>
          <p:cNvGrpSpPr/>
          <p:nvPr/>
        </p:nvGrpSpPr>
        <p:grpSpPr>
          <a:xfrm>
            <a:off x="-9894" y="-25428"/>
            <a:ext cx="1599390" cy="811369"/>
            <a:chOff x="-9894" y="-25428"/>
            <a:chExt cx="1599390" cy="811369"/>
          </a:xfrm>
        </p:grpSpPr>
        <p:sp>
          <p:nvSpPr>
            <p:cNvPr id="209" name="Google Shape;209;p13"/>
            <p:cNvSpPr/>
            <p:nvPr/>
          </p:nvSpPr>
          <p:spPr>
            <a:xfrm rot="-5400000">
              <a:off x="1239669" y="351306"/>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rot="-5400000">
              <a:off x="1239744" y="351306"/>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rot="-5400000">
              <a:off x="1239744" y="351306"/>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790896" y="1966"/>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1200421" y="-9834"/>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rot="-5400000">
              <a:off x="-8381" y="-26940"/>
              <a:ext cx="795775" cy="798800"/>
            </a:xfrm>
            <a:custGeom>
              <a:avLst/>
              <a:gdLst/>
              <a:ahLst/>
              <a:cxnLst/>
              <a:rect l="l" t="t" r="r" b="b"/>
              <a:pathLst>
                <a:path w="31831" h="31952" extrusionOk="0">
                  <a:moveTo>
                    <a:pt x="0" y="0"/>
                  </a:moveTo>
                  <a:lnTo>
                    <a:pt x="0" y="31947"/>
                  </a:lnTo>
                  <a:lnTo>
                    <a:pt x="0" y="31952"/>
                  </a:lnTo>
                  <a:cubicBezTo>
                    <a:pt x="158" y="31952"/>
                    <a:pt x="318" y="31949"/>
                    <a:pt x="470" y="31947"/>
                  </a:cubicBezTo>
                  <a:cubicBezTo>
                    <a:pt x="8942" y="31700"/>
                    <a:pt x="15753" y="24808"/>
                    <a:pt x="15915" y="16289"/>
                  </a:cubicBezTo>
                  <a:cubicBezTo>
                    <a:pt x="16078" y="24813"/>
                    <a:pt x="22891" y="31703"/>
                    <a:pt x="31364" y="31947"/>
                  </a:cubicBezTo>
                  <a:cubicBezTo>
                    <a:pt x="31518" y="31949"/>
                    <a:pt x="31676" y="31952"/>
                    <a:pt x="31830" y="31952"/>
                  </a:cubicBezTo>
                  <a:lnTo>
                    <a:pt x="31830" y="31947"/>
                  </a:lnTo>
                  <a:lnTo>
                    <a:pt x="31830" y="0"/>
                  </a:lnTo>
                  <a:cubicBezTo>
                    <a:pt x="31695" y="0"/>
                    <a:pt x="31559" y="0"/>
                    <a:pt x="31421" y="6"/>
                  </a:cubicBezTo>
                  <a:cubicBezTo>
                    <a:pt x="22921" y="223"/>
                    <a:pt x="16075" y="7123"/>
                    <a:pt x="15915" y="15668"/>
                  </a:cubicBezTo>
                  <a:cubicBezTo>
                    <a:pt x="15753" y="7125"/>
                    <a:pt x="8907" y="223"/>
                    <a:pt x="413" y="6"/>
                  </a:cubicBezTo>
                  <a:cubicBezTo>
                    <a:pt x="277" y="0"/>
                    <a:pt x="141" y="0"/>
                    <a:pt x="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13"/>
          <p:cNvSpPr txBox="1">
            <a:spLocks noGrp="1"/>
          </p:cNvSpPr>
          <p:nvPr>
            <p:ph type="title"/>
          </p:nvPr>
        </p:nvSpPr>
        <p:spPr>
          <a:xfrm>
            <a:off x="720000" y="530350"/>
            <a:ext cx="7704000" cy="64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16" name="Google Shape;216;p13"/>
          <p:cNvSpPr txBox="1">
            <a:spLocks noGrp="1"/>
          </p:cNvSpPr>
          <p:nvPr>
            <p:ph type="title" idx="2" hasCustomPrompt="1"/>
          </p:nvPr>
        </p:nvSpPr>
        <p:spPr>
          <a:xfrm>
            <a:off x="763170" y="1459800"/>
            <a:ext cx="666600" cy="1219800"/>
          </a:xfrm>
          <a:prstGeom prst="rect">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sz="2000" b="0">
                <a:solidFill>
                  <a:schemeClr val="dk2"/>
                </a:solidFill>
              </a:defRPr>
            </a:lvl1pPr>
            <a:lvl2pPr lvl="1" algn="ctr" rtl="0">
              <a:spcBef>
                <a:spcPts val="0"/>
              </a:spcBef>
              <a:spcAft>
                <a:spcPts val="0"/>
              </a:spcAft>
              <a:buClr>
                <a:schemeClr val="dk2"/>
              </a:buClr>
              <a:buSzPts val="2000"/>
              <a:buNone/>
              <a:defRPr sz="2000" b="0">
                <a:solidFill>
                  <a:schemeClr val="dk2"/>
                </a:solidFill>
              </a:defRPr>
            </a:lvl2pPr>
            <a:lvl3pPr lvl="2" algn="ctr" rtl="0">
              <a:spcBef>
                <a:spcPts val="0"/>
              </a:spcBef>
              <a:spcAft>
                <a:spcPts val="0"/>
              </a:spcAft>
              <a:buClr>
                <a:schemeClr val="dk2"/>
              </a:buClr>
              <a:buSzPts val="2000"/>
              <a:buNone/>
              <a:defRPr sz="2000" b="0">
                <a:solidFill>
                  <a:schemeClr val="dk2"/>
                </a:solidFill>
              </a:defRPr>
            </a:lvl3pPr>
            <a:lvl4pPr lvl="3" algn="ctr" rtl="0">
              <a:spcBef>
                <a:spcPts val="0"/>
              </a:spcBef>
              <a:spcAft>
                <a:spcPts val="0"/>
              </a:spcAft>
              <a:buClr>
                <a:schemeClr val="dk2"/>
              </a:buClr>
              <a:buSzPts val="2000"/>
              <a:buNone/>
              <a:defRPr sz="2000" b="0">
                <a:solidFill>
                  <a:schemeClr val="dk2"/>
                </a:solidFill>
              </a:defRPr>
            </a:lvl4pPr>
            <a:lvl5pPr lvl="4" algn="ctr" rtl="0">
              <a:spcBef>
                <a:spcPts val="0"/>
              </a:spcBef>
              <a:spcAft>
                <a:spcPts val="0"/>
              </a:spcAft>
              <a:buClr>
                <a:schemeClr val="dk2"/>
              </a:buClr>
              <a:buSzPts val="2000"/>
              <a:buNone/>
              <a:defRPr sz="2000" b="0">
                <a:solidFill>
                  <a:schemeClr val="dk2"/>
                </a:solidFill>
              </a:defRPr>
            </a:lvl5pPr>
            <a:lvl6pPr lvl="5" algn="ctr" rtl="0">
              <a:spcBef>
                <a:spcPts val="0"/>
              </a:spcBef>
              <a:spcAft>
                <a:spcPts val="0"/>
              </a:spcAft>
              <a:buClr>
                <a:schemeClr val="dk2"/>
              </a:buClr>
              <a:buSzPts val="2000"/>
              <a:buNone/>
              <a:defRPr sz="2000" b="0">
                <a:solidFill>
                  <a:schemeClr val="dk2"/>
                </a:solidFill>
              </a:defRPr>
            </a:lvl6pPr>
            <a:lvl7pPr lvl="6" algn="ctr" rtl="0">
              <a:spcBef>
                <a:spcPts val="0"/>
              </a:spcBef>
              <a:spcAft>
                <a:spcPts val="0"/>
              </a:spcAft>
              <a:buClr>
                <a:schemeClr val="dk2"/>
              </a:buClr>
              <a:buSzPts val="2000"/>
              <a:buNone/>
              <a:defRPr sz="2000" b="0">
                <a:solidFill>
                  <a:schemeClr val="dk2"/>
                </a:solidFill>
              </a:defRPr>
            </a:lvl7pPr>
            <a:lvl8pPr lvl="7" algn="ctr" rtl="0">
              <a:spcBef>
                <a:spcPts val="0"/>
              </a:spcBef>
              <a:spcAft>
                <a:spcPts val="0"/>
              </a:spcAft>
              <a:buClr>
                <a:schemeClr val="dk2"/>
              </a:buClr>
              <a:buSzPts val="2000"/>
              <a:buNone/>
              <a:defRPr sz="2000" b="0">
                <a:solidFill>
                  <a:schemeClr val="dk2"/>
                </a:solidFill>
              </a:defRPr>
            </a:lvl8pPr>
            <a:lvl9pPr lvl="8" algn="ctr" rtl="0">
              <a:spcBef>
                <a:spcPts val="0"/>
              </a:spcBef>
              <a:spcAft>
                <a:spcPts val="0"/>
              </a:spcAft>
              <a:buClr>
                <a:schemeClr val="dk2"/>
              </a:buClr>
              <a:buSzPts val="2000"/>
              <a:buNone/>
              <a:defRPr sz="2000" b="0">
                <a:solidFill>
                  <a:schemeClr val="dk2"/>
                </a:solidFill>
              </a:defRPr>
            </a:lvl9pPr>
          </a:lstStyle>
          <a:p>
            <a:r>
              <a:t>xx%</a:t>
            </a:r>
          </a:p>
        </p:txBody>
      </p:sp>
      <p:sp>
        <p:nvSpPr>
          <p:cNvPr id="217" name="Google Shape;217;p13"/>
          <p:cNvSpPr txBox="1">
            <a:spLocks noGrp="1"/>
          </p:cNvSpPr>
          <p:nvPr>
            <p:ph type="subTitle" idx="1"/>
          </p:nvPr>
        </p:nvSpPr>
        <p:spPr>
          <a:xfrm>
            <a:off x="1452774" y="2122927"/>
            <a:ext cx="1792800" cy="4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8" name="Google Shape;218;p13"/>
          <p:cNvSpPr txBox="1">
            <a:spLocks noGrp="1"/>
          </p:cNvSpPr>
          <p:nvPr>
            <p:ph type="title" idx="3" hasCustomPrompt="1"/>
          </p:nvPr>
        </p:nvSpPr>
        <p:spPr>
          <a:xfrm>
            <a:off x="3337257" y="1459800"/>
            <a:ext cx="654000" cy="1219800"/>
          </a:xfrm>
          <a:prstGeom prst="rect">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sz="2000" b="0">
                <a:solidFill>
                  <a:schemeClr val="dk2"/>
                </a:solidFill>
              </a:defRPr>
            </a:lvl1pPr>
            <a:lvl2pPr lvl="1" algn="ctr" rtl="0">
              <a:spcBef>
                <a:spcPts val="0"/>
              </a:spcBef>
              <a:spcAft>
                <a:spcPts val="0"/>
              </a:spcAft>
              <a:buClr>
                <a:schemeClr val="dk2"/>
              </a:buClr>
              <a:buSzPts val="2000"/>
              <a:buNone/>
              <a:defRPr sz="2000" b="0">
                <a:solidFill>
                  <a:schemeClr val="dk2"/>
                </a:solidFill>
              </a:defRPr>
            </a:lvl2pPr>
            <a:lvl3pPr lvl="2" algn="ctr" rtl="0">
              <a:spcBef>
                <a:spcPts val="0"/>
              </a:spcBef>
              <a:spcAft>
                <a:spcPts val="0"/>
              </a:spcAft>
              <a:buClr>
                <a:schemeClr val="dk2"/>
              </a:buClr>
              <a:buSzPts val="2000"/>
              <a:buNone/>
              <a:defRPr sz="2000" b="0">
                <a:solidFill>
                  <a:schemeClr val="dk2"/>
                </a:solidFill>
              </a:defRPr>
            </a:lvl3pPr>
            <a:lvl4pPr lvl="3" algn="ctr" rtl="0">
              <a:spcBef>
                <a:spcPts val="0"/>
              </a:spcBef>
              <a:spcAft>
                <a:spcPts val="0"/>
              </a:spcAft>
              <a:buClr>
                <a:schemeClr val="dk2"/>
              </a:buClr>
              <a:buSzPts val="2000"/>
              <a:buNone/>
              <a:defRPr sz="2000" b="0">
                <a:solidFill>
                  <a:schemeClr val="dk2"/>
                </a:solidFill>
              </a:defRPr>
            </a:lvl4pPr>
            <a:lvl5pPr lvl="4" algn="ctr" rtl="0">
              <a:spcBef>
                <a:spcPts val="0"/>
              </a:spcBef>
              <a:spcAft>
                <a:spcPts val="0"/>
              </a:spcAft>
              <a:buClr>
                <a:schemeClr val="dk2"/>
              </a:buClr>
              <a:buSzPts val="2000"/>
              <a:buNone/>
              <a:defRPr sz="2000" b="0">
                <a:solidFill>
                  <a:schemeClr val="dk2"/>
                </a:solidFill>
              </a:defRPr>
            </a:lvl5pPr>
            <a:lvl6pPr lvl="5" algn="ctr" rtl="0">
              <a:spcBef>
                <a:spcPts val="0"/>
              </a:spcBef>
              <a:spcAft>
                <a:spcPts val="0"/>
              </a:spcAft>
              <a:buClr>
                <a:schemeClr val="dk2"/>
              </a:buClr>
              <a:buSzPts val="2000"/>
              <a:buNone/>
              <a:defRPr sz="2000" b="0">
                <a:solidFill>
                  <a:schemeClr val="dk2"/>
                </a:solidFill>
              </a:defRPr>
            </a:lvl6pPr>
            <a:lvl7pPr lvl="6" algn="ctr" rtl="0">
              <a:spcBef>
                <a:spcPts val="0"/>
              </a:spcBef>
              <a:spcAft>
                <a:spcPts val="0"/>
              </a:spcAft>
              <a:buClr>
                <a:schemeClr val="dk2"/>
              </a:buClr>
              <a:buSzPts val="2000"/>
              <a:buNone/>
              <a:defRPr sz="2000" b="0">
                <a:solidFill>
                  <a:schemeClr val="dk2"/>
                </a:solidFill>
              </a:defRPr>
            </a:lvl7pPr>
            <a:lvl8pPr lvl="7" algn="ctr" rtl="0">
              <a:spcBef>
                <a:spcPts val="0"/>
              </a:spcBef>
              <a:spcAft>
                <a:spcPts val="0"/>
              </a:spcAft>
              <a:buClr>
                <a:schemeClr val="dk2"/>
              </a:buClr>
              <a:buSzPts val="2000"/>
              <a:buNone/>
              <a:defRPr sz="2000" b="0">
                <a:solidFill>
                  <a:schemeClr val="dk2"/>
                </a:solidFill>
              </a:defRPr>
            </a:lvl8pPr>
            <a:lvl9pPr lvl="8" algn="ctr" rtl="0">
              <a:spcBef>
                <a:spcPts val="0"/>
              </a:spcBef>
              <a:spcAft>
                <a:spcPts val="0"/>
              </a:spcAft>
              <a:buClr>
                <a:schemeClr val="dk2"/>
              </a:buClr>
              <a:buSzPts val="2000"/>
              <a:buNone/>
              <a:defRPr sz="2000" b="0">
                <a:solidFill>
                  <a:schemeClr val="dk2"/>
                </a:solidFill>
              </a:defRPr>
            </a:lvl9pPr>
          </a:lstStyle>
          <a:p>
            <a:r>
              <a:t>xx%</a:t>
            </a:r>
          </a:p>
        </p:txBody>
      </p:sp>
      <p:sp>
        <p:nvSpPr>
          <p:cNvPr id="219" name="Google Shape;219;p13"/>
          <p:cNvSpPr txBox="1">
            <a:spLocks noGrp="1"/>
          </p:cNvSpPr>
          <p:nvPr>
            <p:ph type="title" idx="4" hasCustomPrompt="1"/>
          </p:nvPr>
        </p:nvSpPr>
        <p:spPr>
          <a:xfrm>
            <a:off x="5909740" y="1464577"/>
            <a:ext cx="654000" cy="1219800"/>
          </a:xfrm>
          <a:prstGeom prst="rect">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sz="2000" b="0">
                <a:solidFill>
                  <a:schemeClr val="dk2"/>
                </a:solidFill>
              </a:defRPr>
            </a:lvl1pPr>
            <a:lvl2pPr lvl="1" algn="ctr" rtl="0">
              <a:spcBef>
                <a:spcPts val="0"/>
              </a:spcBef>
              <a:spcAft>
                <a:spcPts val="0"/>
              </a:spcAft>
              <a:buClr>
                <a:schemeClr val="dk2"/>
              </a:buClr>
              <a:buSzPts val="2000"/>
              <a:buNone/>
              <a:defRPr sz="2000" b="0">
                <a:solidFill>
                  <a:schemeClr val="dk2"/>
                </a:solidFill>
              </a:defRPr>
            </a:lvl2pPr>
            <a:lvl3pPr lvl="2" algn="ctr" rtl="0">
              <a:spcBef>
                <a:spcPts val="0"/>
              </a:spcBef>
              <a:spcAft>
                <a:spcPts val="0"/>
              </a:spcAft>
              <a:buClr>
                <a:schemeClr val="dk2"/>
              </a:buClr>
              <a:buSzPts val="2000"/>
              <a:buNone/>
              <a:defRPr sz="2000" b="0">
                <a:solidFill>
                  <a:schemeClr val="dk2"/>
                </a:solidFill>
              </a:defRPr>
            </a:lvl3pPr>
            <a:lvl4pPr lvl="3" algn="ctr" rtl="0">
              <a:spcBef>
                <a:spcPts val="0"/>
              </a:spcBef>
              <a:spcAft>
                <a:spcPts val="0"/>
              </a:spcAft>
              <a:buClr>
                <a:schemeClr val="dk2"/>
              </a:buClr>
              <a:buSzPts val="2000"/>
              <a:buNone/>
              <a:defRPr sz="2000" b="0">
                <a:solidFill>
                  <a:schemeClr val="dk2"/>
                </a:solidFill>
              </a:defRPr>
            </a:lvl4pPr>
            <a:lvl5pPr lvl="4" algn="ctr" rtl="0">
              <a:spcBef>
                <a:spcPts val="0"/>
              </a:spcBef>
              <a:spcAft>
                <a:spcPts val="0"/>
              </a:spcAft>
              <a:buClr>
                <a:schemeClr val="dk2"/>
              </a:buClr>
              <a:buSzPts val="2000"/>
              <a:buNone/>
              <a:defRPr sz="2000" b="0">
                <a:solidFill>
                  <a:schemeClr val="dk2"/>
                </a:solidFill>
              </a:defRPr>
            </a:lvl5pPr>
            <a:lvl6pPr lvl="5" algn="ctr" rtl="0">
              <a:spcBef>
                <a:spcPts val="0"/>
              </a:spcBef>
              <a:spcAft>
                <a:spcPts val="0"/>
              </a:spcAft>
              <a:buClr>
                <a:schemeClr val="dk2"/>
              </a:buClr>
              <a:buSzPts val="2000"/>
              <a:buNone/>
              <a:defRPr sz="2000" b="0">
                <a:solidFill>
                  <a:schemeClr val="dk2"/>
                </a:solidFill>
              </a:defRPr>
            </a:lvl6pPr>
            <a:lvl7pPr lvl="6" algn="ctr" rtl="0">
              <a:spcBef>
                <a:spcPts val="0"/>
              </a:spcBef>
              <a:spcAft>
                <a:spcPts val="0"/>
              </a:spcAft>
              <a:buClr>
                <a:schemeClr val="dk2"/>
              </a:buClr>
              <a:buSzPts val="2000"/>
              <a:buNone/>
              <a:defRPr sz="2000" b="0">
                <a:solidFill>
                  <a:schemeClr val="dk2"/>
                </a:solidFill>
              </a:defRPr>
            </a:lvl7pPr>
            <a:lvl8pPr lvl="7" algn="ctr" rtl="0">
              <a:spcBef>
                <a:spcPts val="0"/>
              </a:spcBef>
              <a:spcAft>
                <a:spcPts val="0"/>
              </a:spcAft>
              <a:buClr>
                <a:schemeClr val="dk2"/>
              </a:buClr>
              <a:buSzPts val="2000"/>
              <a:buNone/>
              <a:defRPr sz="2000" b="0">
                <a:solidFill>
                  <a:schemeClr val="dk2"/>
                </a:solidFill>
              </a:defRPr>
            </a:lvl8pPr>
            <a:lvl9pPr lvl="8" algn="ctr" rtl="0">
              <a:spcBef>
                <a:spcPts val="0"/>
              </a:spcBef>
              <a:spcAft>
                <a:spcPts val="0"/>
              </a:spcAft>
              <a:buClr>
                <a:schemeClr val="dk2"/>
              </a:buClr>
              <a:buSzPts val="2000"/>
              <a:buNone/>
              <a:defRPr sz="2000" b="0">
                <a:solidFill>
                  <a:schemeClr val="dk2"/>
                </a:solidFill>
              </a:defRPr>
            </a:lvl9pPr>
          </a:lstStyle>
          <a:p>
            <a:r>
              <a:t>xx%</a:t>
            </a:r>
          </a:p>
        </p:txBody>
      </p:sp>
      <p:sp>
        <p:nvSpPr>
          <p:cNvPr id="220" name="Google Shape;220;p13"/>
          <p:cNvSpPr txBox="1">
            <a:spLocks noGrp="1"/>
          </p:cNvSpPr>
          <p:nvPr>
            <p:ph type="title" idx="5" hasCustomPrompt="1"/>
          </p:nvPr>
        </p:nvSpPr>
        <p:spPr>
          <a:xfrm>
            <a:off x="763170" y="3329527"/>
            <a:ext cx="666600" cy="1219800"/>
          </a:xfrm>
          <a:prstGeom prst="rect">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sz="2000" b="0">
                <a:solidFill>
                  <a:schemeClr val="dk2"/>
                </a:solidFill>
              </a:defRPr>
            </a:lvl1pPr>
            <a:lvl2pPr lvl="1" algn="ctr" rtl="0">
              <a:spcBef>
                <a:spcPts val="0"/>
              </a:spcBef>
              <a:spcAft>
                <a:spcPts val="0"/>
              </a:spcAft>
              <a:buClr>
                <a:schemeClr val="dk2"/>
              </a:buClr>
              <a:buSzPts val="2000"/>
              <a:buNone/>
              <a:defRPr sz="2000" b="0">
                <a:solidFill>
                  <a:schemeClr val="dk2"/>
                </a:solidFill>
              </a:defRPr>
            </a:lvl2pPr>
            <a:lvl3pPr lvl="2" algn="ctr" rtl="0">
              <a:spcBef>
                <a:spcPts val="0"/>
              </a:spcBef>
              <a:spcAft>
                <a:spcPts val="0"/>
              </a:spcAft>
              <a:buClr>
                <a:schemeClr val="dk2"/>
              </a:buClr>
              <a:buSzPts val="2000"/>
              <a:buNone/>
              <a:defRPr sz="2000" b="0">
                <a:solidFill>
                  <a:schemeClr val="dk2"/>
                </a:solidFill>
              </a:defRPr>
            </a:lvl3pPr>
            <a:lvl4pPr lvl="3" algn="ctr" rtl="0">
              <a:spcBef>
                <a:spcPts val="0"/>
              </a:spcBef>
              <a:spcAft>
                <a:spcPts val="0"/>
              </a:spcAft>
              <a:buClr>
                <a:schemeClr val="dk2"/>
              </a:buClr>
              <a:buSzPts val="2000"/>
              <a:buNone/>
              <a:defRPr sz="2000" b="0">
                <a:solidFill>
                  <a:schemeClr val="dk2"/>
                </a:solidFill>
              </a:defRPr>
            </a:lvl4pPr>
            <a:lvl5pPr lvl="4" algn="ctr" rtl="0">
              <a:spcBef>
                <a:spcPts val="0"/>
              </a:spcBef>
              <a:spcAft>
                <a:spcPts val="0"/>
              </a:spcAft>
              <a:buClr>
                <a:schemeClr val="dk2"/>
              </a:buClr>
              <a:buSzPts val="2000"/>
              <a:buNone/>
              <a:defRPr sz="2000" b="0">
                <a:solidFill>
                  <a:schemeClr val="dk2"/>
                </a:solidFill>
              </a:defRPr>
            </a:lvl5pPr>
            <a:lvl6pPr lvl="5" algn="ctr" rtl="0">
              <a:spcBef>
                <a:spcPts val="0"/>
              </a:spcBef>
              <a:spcAft>
                <a:spcPts val="0"/>
              </a:spcAft>
              <a:buClr>
                <a:schemeClr val="dk2"/>
              </a:buClr>
              <a:buSzPts val="2000"/>
              <a:buNone/>
              <a:defRPr sz="2000" b="0">
                <a:solidFill>
                  <a:schemeClr val="dk2"/>
                </a:solidFill>
              </a:defRPr>
            </a:lvl6pPr>
            <a:lvl7pPr lvl="6" algn="ctr" rtl="0">
              <a:spcBef>
                <a:spcPts val="0"/>
              </a:spcBef>
              <a:spcAft>
                <a:spcPts val="0"/>
              </a:spcAft>
              <a:buClr>
                <a:schemeClr val="dk2"/>
              </a:buClr>
              <a:buSzPts val="2000"/>
              <a:buNone/>
              <a:defRPr sz="2000" b="0">
                <a:solidFill>
                  <a:schemeClr val="dk2"/>
                </a:solidFill>
              </a:defRPr>
            </a:lvl7pPr>
            <a:lvl8pPr lvl="7" algn="ctr" rtl="0">
              <a:spcBef>
                <a:spcPts val="0"/>
              </a:spcBef>
              <a:spcAft>
                <a:spcPts val="0"/>
              </a:spcAft>
              <a:buClr>
                <a:schemeClr val="dk2"/>
              </a:buClr>
              <a:buSzPts val="2000"/>
              <a:buNone/>
              <a:defRPr sz="2000" b="0">
                <a:solidFill>
                  <a:schemeClr val="dk2"/>
                </a:solidFill>
              </a:defRPr>
            </a:lvl8pPr>
            <a:lvl9pPr lvl="8" algn="ctr" rtl="0">
              <a:spcBef>
                <a:spcPts val="0"/>
              </a:spcBef>
              <a:spcAft>
                <a:spcPts val="0"/>
              </a:spcAft>
              <a:buClr>
                <a:schemeClr val="dk2"/>
              </a:buClr>
              <a:buSzPts val="2000"/>
              <a:buNone/>
              <a:defRPr sz="2000" b="0">
                <a:solidFill>
                  <a:schemeClr val="dk2"/>
                </a:solidFill>
              </a:defRPr>
            </a:lvl9pPr>
          </a:lstStyle>
          <a:p>
            <a:r>
              <a:t>xx%</a:t>
            </a:r>
          </a:p>
        </p:txBody>
      </p:sp>
      <p:sp>
        <p:nvSpPr>
          <p:cNvPr id="221" name="Google Shape;221;p13"/>
          <p:cNvSpPr txBox="1">
            <a:spLocks noGrp="1"/>
          </p:cNvSpPr>
          <p:nvPr>
            <p:ph type="title" idx="6" hasCustomPrompt="1"/>
          </p:nvPr>
        </p:nvSpPr>
        <p:spPr>
          <a:xfrm>
            <a:off x="3340707" y="3330652"/>
            <a:ext cx="654000" cy="1219800"/>
          </a:xfrm>
          <a:prstGeom prst="rect">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sz="2000" b="0">
                <a:solidFill>
                  <a:schemeClr val="dk2"/>
                </a:solidFill>
              </a:defRPr>
            </a:lvl1pPr>
            <a:lvl2pPr lvl="1" algn="ctr" rtl="0">
              <a:spcBef>
                <a:spcPts val="0"/>
              </a:spcBef>
              <a:spcAft>
                <a:spcPts val="0"/>
              </a:spcAft>
              <a:buClr>
                <a:schemeClr val="dk2"/>
              </a:buClr>
              <a:buSzPts val="2000"/>
              <a:buNone/>
              <a:defRPr sz="2000" b="0">
                <a:solidFill>
                  <a:schemeClr val="dk2"/>
                </a:solidFill>
              </a:defRPr>
            </a:lvl2pPr>
            <a:lvl3pPr lvl="2" algn="ctr" rtl="0">
              <a:spcBef>
                <a:spcPts val="0"/>
              </a:spcBef>
              <a:spcAft>
                <a:spcPts val="0"/>
              </a:spcAft>
              <a:buClr>
                <a:schemeClr val="dk2"/>
              </a:buClr>
              <a:buSzPts val="2000"/>
              <a:buNone/>
              <a:defRPr sz="2000" b="0">
                <a:solidFill>
                  <a:schemeClr val="dk2"/>
                </a:solidFill>
              </a:defRPr>
            </a:lvl3pPr>
            <a:lvl4pPr lvl="3" algn="ctr" rtl="0">
              <a:spcBef>
                <a:spcPts val="0"/>
              </a:spcBef>
              <a:spcAft>
                <a:spcPts val="0"/>
              </a:spcAft>
              <a:buClr>
                <a:schemeClr val="dk2"/>
              </a:buClr>
              <a:buSzPts val="2000"/>
              <a:buNone/>
              <a:defRPr sz="2000" b="0">
                <a:solidFill>
                  <a:schemeClr val="dk2"/>
                </a:solidFill>
              </a:defRPr>
            </a:lvl4pPr>
            <a:lvl5pPr lvl="4" algn="ctr" rtl="0">
              <a:spcBef>
                <a:spcPts val="0"/>
              </a:spcBef>
              <a:spcAft>
                <a:spcPts val="0"/>
              </a:spcAft>
              <a:buClr>
                <a:schemeClr val="dk2"/>
              </a:buClr>
              <a:buSzPts val="2000"/>
              <a:buNone/>
              <a:defRPr sz="2000" b="0">
                <a:solidFill>
                  <a:schemeClr val="dk2"/>
                </a:solidFill>
              </a:defRPr>
            </a:lvl5pPr>
            <a:lvl6pPr lvl="5" algn="ctr" rtl="0">
              <a:spcBef>
                <a:spcPts val="0"/>
              </a:spcBef>
              <a:spcAft>
                <a:spcPts val="0"/>
              </a:spcAft>
              <a:buClr>
                <a:schemeClr val="dk2"/>
              </a:buClr>
              <a:buSzPts val="2000"/>
              <a:buNone/>
              <a:defRPr sz="2000" b="0">
                <a:solidFill>
                  <a:schemeClr val="dk2"/>
                </a:solidFill>
              </a:defRPr>
            </a:lvl6pPr>
            <a:lvl7pPr lvl="6" algn="ctr" rtl="0">
              <a:spcBef>
                <a:spcPts val="0"/>
              </a:spcBef>
              <a:spcAft>
                <a:spcPts val="0"/>
              </a:spcAft>
              <a:buClr>
                <a:schemeClr val="dk2"/>
              </a:buClr>
              <a:buSzPts val="2000"/>
              <a:buNone/>
              <a:defRPr sz="2000" b="0">
                <a:solidFill>
                  <a:schemeClr val="dk2"/>
                </a:solidFill>
              </a:defRPr>
            </a:lvl7pPr>
            <a:lvl8pPr lvl="7" algn="ctr" rtl="0">
              <a:spcBef>
                <a:spcPts val="0"/>
              </a:spcBef>
              <a:spcAft>
                <a:spcPts val="0"/>
              </a:spcAft>
              <a:buClr>
                <a:schemeClr val="dk2"/>
              </a:buClr>
              <a:buSzPts val="2000"/>
              <a:buNone/>
              <a:defRPr sz="2000" b="0">
                <a:solidFill>
                  <a:schemeClr val="dk2"/>
                </a:solidFill>
              </a:defRPr>
            </a:lvl8pPr>
            <a:lvl9pPr lvl="8" algn="ctr" rtl="0">
              <a:spcBef>
                <a:spcPts val="0"/>
              </a:spcBef>
              <a:spcAft>
                <a:spcPts val="0"/>
              </a:spcAft>
              <a:buClr>
                <a:schemeClr val="dk2"/>
              </a:buClr>
              <a:buSzPts val="2000"/>
              <a:buNone/>
              <a:defRPr sz="2000" b="0">
                <a:solidFill>
                  <a:schemeClr val="dk2"/>
                </a:solidFill>
              </a:defRPr>
            </a:lvl9pPr>
          </a:lstStyle>
          <a:p>
            <a:r>
              <a:t>xx%</a:t>
            </a:r>
          </a:p>
        </p:txBody>
      </p:sp>
      <p:sp>
        <p:nvSpPr>
          <p:cNvPr id="222" name="Google Shape;222;p13"/>
          <p:cNvSpPr txBox="1">
            <a:spLocks noGrp="1"/>
          </p:cNvSpPr>
          <p:nvPr>
            <p:ph type="title" idx="7" hasCustomPrompt="1"/>
          </p:nvPr>
        </p:nvSpPr>
        <p:spPr>
          <a:xfrm>
            <a:off x="5909740" y="3330650"/>
            <a:ext cx="654000" cy="1219800"/>
          </a:xfrm>
          <a:prstGeom prst="rect">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sz="2000" b="0">
                <a:solidFill>
                  <a:schemeClr val="dk2"/>
                </a:solidFill>
              </a:defRPr>
            </a:lvl1pPr>
            <a:lvl2pPr lvl="1" algn="ctr" rtl="0">
              <a:spcBef>
                <a:spcPts val="0"/>
              </a:spcBef>
              <a:spcAft>
                <a:spcPts val="0"/>
              </a:spcAft>
              <a:buClr>
                <a:schemeClr val="dk2"/>
              </a:buClr>
              <a:buSzPts val="2000"/>
              <a:buNone/>
              <a:defRPr sz="2000" b="0">
                <a:solidFill>
                  <a:schemeClr val="dk2"/>
                </a:solidFill>
              </a:defRPr>
            </a:lvl2pPr>
            <a:lvl3pPr lvl="2" algn="ctr" rtl="0">
              <a:spcBef>
                <a:spcPts val="0"/>
              </a:spcBef>
              <a:spcAft>
                <a:spcPts val="0"/>
              </a:spcAft>
              <a:buClr>
                <a:schemeClr val="dk2"/>
              </a:buClr>
              <a:buSzPts val="2000"/>
              <a:buNone/>
              <a:defRPr sz="2000" b="0">
                <a:solidFill>
                  <a:schemeClr val="dk2"/>
                </a:solidFill>
              </a:defRPr>
            </a:lvl3pPr>
            <a:lvl4pPr lvl="3" algn="ctr" rtl="0">
              <a:spcBef>
                <a:spcPts val="0"/>
              </a:spcBef>
              <a:spcAft>
                <a:spcPts val="0"/>
              </a:spcAft>
              <a:buClr>
                <a:schemeClr val="dk2"/>
              </a:buClr>
              <a:buSzPts val="2000"/>
              <a:buNone/>
              <a:defRPr sz="2000" b="0">
                <a:solidFill>
                  <a:schemeClr val="dk2"/>
                </a:solidFill>
              </a:defRPr>
            </a:lvl4pPr>
            <a:lvl5pPr lvl="4" algn="ctr" rtl="0">
              <a:spcBef>
                <a:spcPts val="0"/>
              </a:spcBef>
              <a:spcAft>
                <a:spcPts val="0"/>
              </a:spcAft>
              <a:buClr>
                <a:schemeClr val="dk2"/>
              </a:buClr>
              <a:buSzPts val="2000"/>
              <a:buNone/>
              <a:defRPr sz="2000" b="0">
                <a:solidFill>
                  <a:schemeClr val="dk2"/>
                </a:solidFill>
              </a:defRPr>
            </a:lvl5pPr>
            <a:lvl6pPr lvl="5" algn="ctr" rtl="0">
              <a:spcBef>
                <a:spcPts val="0"/>
              </a:spcBef>
              <a:spcAft>
                <a:spcPts val="0"/>
              </a:spcAft>
              <a:buClr>
                <a:schemeClr val="dk2"/>
              </a:buClr>
              <a:buSzPts val="2000"/>
              <a:buNone/>
              <a:defRPr sz="2000" b="0">
                <a:solidFill>
                  <a:schemeClr val="dk2"/>
                </a:solidFill>
              </a:defRPr>
            </a:lvl6pPr>
            <a:lvl7pPr lvl="6" algn="ctr" rtl="0">
              <a:spcBef>
                <a:spcPts val="0"/>
              </a:spcBef>
              <a:spcAft>
                <a:spcPts val="0"/>
              </a:spcAft>
              <a:buClr>
                <a:schemeClr val="dk2"/>
              </a:buClr>
              <a:buSzPts val="2000"/>
              <a:buNone/>
              <a:defRPr sz="2000" b="0">
                <a:solidFill>
                  <a:schemeClr val="dk2"/>
                </a:solidFill>
              </a:defRPr>
            </a:lvl7pPr>
            <a:lvl8pPr lvl="7" algn="ctr" rtl="0">
              <a:spcBef>
                <a:spcPts val="0"/>
              </a:spcBef>
              <a:spcAft>
                <a:spcPts val="0"/>
              </a:spcAft>
              <a:buClr>
                <a:schemeClr val="dk2"/>
              </a:buClr>
              <a:buSzPts val="2000"/>
              <a:buNone/>
              <a:defRPr sz="2000" b="0">
                <a:solidFill>
                  <a:schemeClr val="dk2"/>
                </a:solidFill>
              </a:defRPr>
            </a:lvl8pPr>
            <a:lvl9pPr lvl="8" algn="ctr" rtl="0">
              <a:spcBef>
                <a:spcPts val="0"/>
              </a:spcBef>
              <a:spcAft>
                <a:spcPts val="0"/>
              </a:spcAft>
              <a:buClr>
                <a:schemeClr val="dk2"/>
              </a:buClr>
              <a:buSzPts val="2000"/>
              <a:buNone/>
              <a:defRPr sz="2000" b="0">
                <a:solidFill>
                  <a:schemeClr val="dk2"/>
                </a:solidFill>
              </a:defRPr>
            </a:lvl9pPr>
          </a:lstStyle>
          <a:p>
            <a:r>
              <a:t>xx%</a:t>
            </a:r>
          </a:p>
        </p:txBody>
      </p:sp>
      <p:sp>
        <p:nvSpPr>
          <p:cNvPr id="223" name="Google Shape;223;p13"/>
          <p:cNvSpPr txBox="1">
            <a:spLocks noGrp="1"/>
          </p:cNvSpPr>
          <p:nvPr>
            <p:ph type="subTitle" idx="8"/>
          </p:nvPr>
        </p:nvSpPr>
        <p:spPr>
          <a:xfrm>
            <a:off x="1452774" y="1459800"/>
            <a:ext cx="1792800" cy="739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1pPr>
            <a:lvl2pPr lvl="1"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2pPr>
            <a:lvl3pPr lvl="2"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3pPr>
            <a:lvl4pPr lvl="3"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4pPr>
            <a:lvl5pPr lvl="4"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5pPr>
            <a:lvl6pPr lvl="5"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6pPr>
            <a:lvl7pPr lvl="6"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7pPr>
            <a:lvl8pPr lvl="7"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8pPr>
            <a:lvl9pPr lvl="8"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9pPr>
          </a:lstStyle>
          <a:p>
            <a:endParaRPr/>
          </a:p>
        </p:txBody>
      </p:sp>
      <p:sp>
        <p:nvSpPr>
          <p:cNvPr id="224" name="Google Shape;224;p13"/>
          <p:cNvSpPr txBox="1">
            <a:spLocks noGrp="1"/>
          </p:cNvSpPr>
          <p:nvPr>
            <p:ph type="subTitle" idx="9"/>
          </p:nvPr>
        </p:nvSpPr>
        <p:spPr>
          <a:xfrm>
            <a:off x="4011535" y="2122925"/>
            <a:ext cx="1792800" cy="4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5" name="Google Shape;225;p13"/>
          <p:cNvSpPr txBox="1">
            <a:spLocks noGrp="1"/>
          </p:cNvSpPr>
          <p:nvPr>
            <p:ph type="subTitle" idx="13"/>
          </p:nvPr>
        </p:nvSpPr>
        <p:spPr>
          <a:xfrm>
            <a:off x="4011535" y="1459800"/>
            <a:ext cx="1792800" cy="739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1pPr>
            <a:lvl2pPr lvl="1"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2pPr>
            <a:lvl3pPr lvl="2"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3pPr>
            <a:lvl4pPr lvl="3"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4pPr>
            <a:lvl5pPr lvl="4"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5pPr>
            <a:lvl6pPr lvl="5"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6pPr>
            <a:lvl7pPr lvl="6"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7pPr>
            <a:lvl8pPr lvl="7"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8pPr>
            <a:lvl9pPr lvl="8"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9pPr>
          </a:lstStyle>
          <a:p>
            <a:endParaRPr/>
          </a:p>
        </p:txBody>
      </p:sp>
      <p:sp>
        <p:nvSpPr>
          <p:cNvPr id="226" name="Google Shape;226;p13"/>
          <p:cNvSpPr txBox="1">
            <a:spLocks noGrp="1"/>
          </p:cNvSpPr>
          <p:nvPr>
            <p:ph type="subTitle" idx="14"/>
          </p:nvPr>
        </p:nvSpPr>
        <p:spPr>
          <a:xfrm>
            <a:off x="6582220" y="2122925"/>
            <a:ext cx="1792800" cy="4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7" name="Google Shape;227;p13"/>
          <p:cNvSpPr txBox="1">
            <a:spLocks noGrp="1"/>
          </p:cNvSpPr>
          <p:nvPr>
            <p:ph type="subTitle" idx="15"/>
          </p:nvPr>
        </p:nvSpPr>
        <p:spPr>
          <a:xfrm>
            <a:off x="6582220" y="1459800"/>
            <a:ext cx="1792800" cy="739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1pPr>
            <a:lvl2pPr lvl="1"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2pPr>
            <a:lvl3pPr lvl="2"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3pPr>
            <a:lvl4pPr lvl="3"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4pPr>
            <a:lvl5pPr lvl="4"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5pPr>
            <a:lvl6pPr lvl="5"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6pPr>
            <a:lvl7pPr lvl="6"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7pPr>
            <a:lvl8pPr lvl="7"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8pPr>
            <a:lvl9pPr lvl="8"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9pPr>
          </a:lstStyle>
          <a:p>
            <a:endParaRPr/>
          </a:p>
        </p:txBody>
      </p:sp>
      <p:sp>
        <p:nvSpPr>
          <p:cNvPr id="228" name="Google Shape;228;p13"/>
          <p:cNvSpPr txBox="1">
            <a:spLocks noGrp="1"/>
          </p:cNvSpPr>
          <p:nvPr>
            <p:ph type="subTitle" idx="16"/>
          </p:nvPr>
        </p:nvSpPr>
        <p:spPr>
          <a:xfrm>
            <a:off x="1452774" y="3987874"/>
            <a:ext cx="1792800" cy="4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9" name="Google Shape;229;p13"/>
          <p:cNvSpPr txBox="1">
            <a:spLocks noGrp="1"/>
          </p:cNvSpPr>
          <p:nvPr>
            <p:ph type="subTitle" idx="17"/>
          </p:nvPr>
        </p:nvSpPr>
        <p:spPr>
          <a:xfrm>
            <a:off x="1452774" y="3324746"/>
            <a:ext cx="1792800" cy="739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1pPr>
            <a:lvl2pPr lvl="1"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2pPr>
            <a:lvl3pPr lvl="2"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3pPr>
            <a:lvl4pPr lvl="3"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4pPr>
            <a:lvl5pPr lvl="4"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5pPr>
            <a:lvl6pPr lvl="5"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6pPr>
            <a:lvl7pPr lvl="6"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7pPr>
            <a:lvl8pPr lvl="7"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8pPr>
            <a:lvl9pPr lvl="8"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9pPr>
          </a:lstStyle>
          <a:p>
            <a:endParaRPr/>
          </a:p>
        </p:txBody>
      </p:sp>
      <p:sp>
        <p:nvSpPr>
          <p:cNvPr id="230" name="Google Shape;230;p13"/>
          <p:cNvSpPr txBox="1">
            <a:spLocks noGrp="1"/>
          </p:cNvSpPr>
          <p:nvPr>
            <p:ph type="subTitle" idx="18"/>
          </p:nvPr>
        </p:nvSpPr>
        <p:spPr>
          <a:xfrm>
            <a:off x="4011535" y="3995876"/>
            <a:ext cx="1792800" cy="4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1" name="Google Shape;231;p13"/>
          <p:cNvSpPr txBox="1">
            <a:spLocks noGrp="1"/>
          </p:cNvSpPr>
          <p:nvPr>
            <p:ph type="subTitle" idx="19"/>
          </p:nvPr>
        </p:nvSpPr>
        <p:spPr>
          <a:xfrm>
            <a:off x="4011535" y="3332751"/>
            <a:ext cx="1792800" cy="739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1pPr>
            <a:lvl2pPr lvl="1"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2pPr>
            <a:lvl3pPr lvl="2"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3pPr>
            <a:lvl4pPr lvl="3"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4pPr>
            <a:lvl5pPr lvl="4"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5pPr>
            <a:lvl6pPr lvl="5"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6pPr>
            <a:lvl7pPr lvl="6"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7pPr>
            <a:lvl8pPr lvl="7"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8pPr>
            <a:lvl9pPr lvl="8"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9pPr>
          </a:lstStyle>
          <a:p>
            <a:endParaRPr/>
          </a:p>
        </p:txBody>
      </p:sp>
      <p:sp>
        <p:nvSpPr>
          <p:cNvPr id="232" name="Google Shape;232;p13"/>
          <p:cNvSpPr txBox="1">
            <a:spLocks noGrp="1"/>
          </p:cNvSpPr>
          <p:nvPr>
            <p:ph type="subTitle" idx="20"/>
          </p:nvPr>
        </p:nvSpPr>
        <p:spPr>
          <a:xfrm>
            <a:off x="6582220" y="3995875"/>
            <a:ext cx="1792800" cy="4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3" name="Google Shape;233;p13"/>
          <p:cNvSpPr txBox="1">
            <a:spLocks noGrp="1"/>
          </p:cNvSpPr>
          <p:nvPr>
            <p:ph type="subTitle" idx="21"/>
          </p:nvPr>
        </p:nvSpPr>
        <p:spPr>
          <a:xfrm>
            <a:off x="6582220" y="3332751"/>
            <a:ext cx="1792800" cy="739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1pPr>
            <a:lvl2pPr lvl="1"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2pPr>
            <a:lvl3pPr lvl="2"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3pPr>
            <a:lvl4pPr lvl="3"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4pPr>
            <a:lvl5pPr lvl="4"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5pPr>
            <a:lvl6pPr lvl="5"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6pPr>
            <a:lvl7pPr lvl="6"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7pPr>
            <a:lvl8pPr lvl="7"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8pPr>
            <a:lvl9pPr lvl="8"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9pPr>
          </a:lstStyle>
          <a:p>
            <a:endParaRPr/>
          </a:p>
        </p:txBody>
      </p:sp>
      <p:grpSp>
        <p:nvGrpSpPr>
          <p:cNvPr id="234" name="Google Shape;234;p13"/>
          <p:cNvGrpSpPr/>
          <p:nvPr/>
        </p:nvGrpSpPr>
        <p:grpSpPr>
          <a:xfrm>
            <a:off x="84600" y="4778800"/>
            <a:ext cx="925763" cy="207000"/>
            <a:chOff x="84600" y="4778800"/>
            <a:chExt cx="925763" cy="207000"/>
          </a:xfrm>
        </p:grpSpPr>
        <p:sp>
          <p:nvSpPr>
            <p:cNvPr id="235" name="Google Shape;235;p13"/>
            <p:cNvSpPr/>
            <p:nvPr/>
          </p:nvSpPr>
          <p:spPr>
            <a:xfrm>
              <a:off x="803363" y="4778800"/>
              <a:ext cx="207000" cy="2070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6" name="Google Shape;236;p13"/>
            <p:cNvCxnSpPr/>
            <p:nvPr/>
          </p:nvCxnSpPr>
          <p:spPr>
            <a:xfrm>
              <a:off x="84600" y="4882300"/>
              <a:ext cx="6522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accent1"/>
        </a:solidFill>
        <a:effectLst/>
      </p:bgPr>
    </p:bg>
    <p:spTree>
      <p:nvGrpSpPr>
        <p:cNvPr id="1" name="Shape 619"/>
        <p:cNvGrpSpPr/>
        <p:nvPr/>
      </p:nvGrpSpPr>
      <p:grpSpPr>
        <a:xfrm>
          <a:off x="0" y="0"/>
          <a:ext cx="0" cy="0"/>
          <a:chOff x="0" y="0"/>
          <a:chExt cx="0" cy="0"/>
        </a:xfrm>
      </p:grpSpPr>
      <p:grpSp>
        <p:nvGrpSpPr>
          <p:cNvPr id="620" name="Google Shape;620;p15"/>
          <p:cNvGrpSpPr/>
          <p:nvPr/>
        </p:nvGrpSpPr>
        <p:grpSpPr>
          <a:xfrm>
            <a:off x="-699165" y="-717861"/>
            <a:ext cx="1991962" cy="1992021"/>
            <a:chOff x="-699165" y="-717861"/>
            <a:chExt cx="1991962" cy="1992021"/>
          </a:xfrm>
        </p:grpSpPr>
        <p:sp>
          <p:nvSpPr>
            <p:cNvPr id="621" name="Google Shape;621;p15"/>
            <p:cNvSpPr/>
            <p:nvPr/>
          </p:nvSpPr>
          <p:spPr>
            <a:xfrm>
              <a:off x="396636" y="-705559"/>
              <a:ext cx="312750" cy="493171"/>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5"/>
            <p:cNvSpPr/>
            <p:nvPr/>
          </p:nvSpPr>
          <p:spPr>
            <a:xfrm>
              <a:off x="-115754" y="-709238"/>
              <a:ext cx="328467" cy="508888"/>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5"/>
            <p:cNvSpPr/>
            <p:nvPr/>
          </p:nvSpPr>
          <p:spPr>
            <a:xfrm>
              <a:off x="390956" y="757443"/>
              <a:ext cx="318430" cy="505798"/>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5"/>
            <p:cNvSpPr/>
            <p:nvPr/>
          </p:nvSpPr>
          <p:spPr>
            <a:xfrm>
              <a:off x="-115754" y="745728"/>
              <a:ext cx="333676" cy="520867"/>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5"/>
            <p:cNvSpPr/>
            <p:nvPr/>
          </p:nvSpPr>
          <p:spPr>
            <a:xfrm>
              <a:off x="775256" y="362282"/>
              <a:ext cx="508829" cy="32855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5"/>
            <p:cNvSpPr/>
            <p:nvPr/>
          </p:nvSpPr>
          <p:spPr>
            <a:xfrm>
              <a:off x="787411" y="-134303"/>
              <a:ext cx="493083" cy="312691"/>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5"/>
            <p:cNvSpPr/>
            <p:nvPr/>
          </p:nvSpPr>
          <p:spPr>
            <a:xfrm>
              <a:off x="-688305" y="-134450"/>
              <a:ext cx="505945" cy="318577"/>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a:off x="-691483" y="357013"/>
              <a:ext cx="520779" cy="333676"/>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a:off x="-102363" y="-717861"/>
              <a:ext cx="801300" cy="720449"/>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5"/>
            <p:cNvSpPr/>
            <p:nvPr/>
          </p:nvSpPr>
          <p:spPr>
            <a:xfrm>
              <a:off x="21902" y="-644133"/>
              <a:ext cx="554538" cy="745113"/>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5"/>
            <p:cNvSpPr/>
            <p:nvPr/>
          </p:nvSpPr>
          <p:spPr>
            <a:xfrm>
              <a:off x="223867" y="-126386"/>
              <a:ext cx="149341" cy="233753"/>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5"/>
            <p:cNvSpPr/>
            <p:nvPr/>
          </p:nvSpPr>
          <p:spPr>
            <a:xfrm>
              <a:off x="-699165" y="-121118"/>
              <a:ext cx="724452" cy="795354"/>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5"/>
            <p:cNvSpPr/>
            <p:nvPr/>
          </p:nvSpPr>
          <p:spPr>
            <a:xfrm>
              <a:off x="-625496" y="3205"/>
              <a:ext cx="745584" cy="545208"/>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5"/>
            <p:cNvSpPr/>
            <p:nvPr/>
          </p:nvSpPr>
          <p:spPr>
            <a:xfrm>
              <a:off x="-107690" y="204141"/>
              <a:ext cx="233841" cy="144543"/>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5"/>
            <p:cNvSpPr/>
            <p:nvPr/>
          </p:nvSpPr>
          <p:spPr>
            <a:xfrm>
              <a:off x="572495" y="-123914"/>
              <a:ext cx="720302" cy="801182"/>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5"/>
            <p:cNvSpPr/>
            <p:nvPr/>
          </p:nvSpPr>
          <p:spPr>
            <a:xfrm>
              <a:off x="473955" y="-1445"/>
              <a:ext cx="745084" cy="554391"/>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5"/>
            <p:cNvSpPr/>
            <p:nvPr/>
          </p:nvSpPr>
          <p:spPr>
            <a:xfrm>
              <a:off x="467568" y="201669"/>
              <a:ext cx="233841" cy="149311"/>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5"/>
            <p:cNvSpPr/>
            <p:nvPr/>
          </p:nvSpPr>
          <p:spPr>
            <a:xfrm>
              <a:off x="-99302" y="549649"/>
              <a:ext cx="795443" cy="72451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5"/>
            <p:cNvSpPr/>
            <p:nvPr/>
          </p:nvSpPr>
          <p:spPr>
            <a:xfrm>
              <a:off x="26699" y="454847"/>
              <a:ext cx="545031" cy="745584"/>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5"/>
            <p:cNvSpPr/>
            <p:nvPr/>
          </p:nvSpPr>
          <p:spPr>
            <a:xfrm>
              <a:off x="226340" y="448872"/>
              <a:ext cx="144396" cy="233841"/>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15"/>
          <p:cNvGrpSpPr/>
          <p:nvPr/>
        </p:nvGrpSpPr>
        <p:grpSpPr>
          <a:xfrm>
            <a:off x="8437150" y="3624738"/>
            <a:ext cx="798700" cy="1594863"/>
            <a:chOff x="8437150" y="3624738"/>
            <a:chExt cx="798700" cy="1594863"/>
          </a:xfrm>
        </p:grpSpPr>
        <p:grpSp>
          <p:nvGrpSpPr>
            <p:cNvPr id="642" name="Google Shape;642;p15"/>
            <p:cNvGrpSpPr/>
            <p:nvPr/>
          </p:nvGrpSpPr>
          <p:grpSpPr>
            <a:xfrm rot="5400000">
              <a:off x="8437075" y="4422275"/>
              <a:ext cx="798875" cy="795775"/>
              <a:chOff x="2597500" y="4013750"/>
              <a:chExt cx="798875" cy="795775"/>
            </a:xfrm>
          </p:grpSpPr>
          <p:sp>
            <p:nvSpPr>
              <p:cNvPr id="643" name="Google Shape;643;p15"/>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5"/>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5"/>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5"/>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5"/>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5"/>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5"/>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15"/>
            <p:cNvGrpSpPr/>
            <p:nvPr/>
          </p:nvGrpSpPr>
          <p:grpSpPr>
            <a:xfrm rot="5400000">
              <a:off x="8438513" y="3623375"/>
              <a:ext cx="795975" cy="798700"/>
              <a:chOff x="0" y="4344800"/>
              <a:chExt cx="795975" cy="798700"/>
            </a:xfrm>
          </p:grpSpPr>
          <p:sp>
            <p:nvSpPr>
              <p:cNvPr id="651" name="Google Shape;651;p15"/>
              <p:cNvSpPr/>
              <p:nvPr/>
            </p:nvSpPr>
            <p:spPr>
              <a:xfrm>
                <a:off x="0" y="4344800"/>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5"/>
              <p:cNvSpPr/>
              <p:nvPr/>
            </p:nvSpPr>
            <p:spPr>
              <a:xfrm>
                <a:off x="0" y="4344800"/>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5"/>
              <p:cNvSpPr/>
              <p:nvPr/>
            </p:nvSpPr>
            <p:spPr>
              <a:xfrm>
                <a:off x="0" y="4744025"/>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4" name="Google Shape;654;p15"/>
          <p:cNvSpPr txBox="1">
            <a:spLocks noGrp="1"/>
          </p:cNvSpPr>
          <p:nvPr>
            <p:ph type="subTitle" idx="1"/>
          </p:nvPr>
        </p:nvSpPr>
        <p:spPr>
          <a:xfrm>
            <a:off x="4881825" y="2146125"/>
            <a:ext cx="3556800" cy="246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a:solidFill>
                  <a:schemeClr val="dk2"/>
                </a:solidFill>
              </a:defRPr>
            </a:lvl1pPr>
            <a:lvl2pPr lvl="1" rtl="0">
              <a:lnSpc>
                <a:spcPct val="100000"/>
              </a:lnSpc>
              <a:spcBef>
                <a:spcPts val="0"/>
              </a:spcBef>
              <a:spcAft>
                <a:spcPts val="0"/>
              </a:spcAft>
              <a:buClr>
                <a:schemeClr val="dk2"/>
              </a:buClr>
              <a:buSzPts val="1400"/>
              <a:buChar char="○"/>
              <a:defRPr>
                <a:solidFill>
                  <a:schemeClr val="dk2"/>
                </a:solidFill>
              </a:defRPr>
            </a:lvl2pPr>
            <a:lvl3pPr lvl="2" rtl="0">
              <a:lnSpc>
                <a:spcPct val="100000"/>
              </a:lnSpc>
              <a:spcBef>
                <a:spcPts val="0"/>
              </a:spcBef>
              <a:spcAft>
                <a:spcPts val="0"/>
              </a:spcAft>
              <a:buClr>
                <a:schemeClr val="dk2"/>
              </a:buClr>
              <a:buSzPts val="1400"/>
              <a:buChar char="■"/>
              <a:defRPr>
                <a:solidFill>
                  <a:schemeClr val="dk2"/>
                </a:solidFill>
              </a:defRPr>
            </a:lvl3pPr>
            <a:lvl4pPr lvl="3" rtl="0">
              <a:lnSpc>
                <a:spcPct val="100000"/>
              </a:lnSpc>
              <a:spcBef>
                <a:spcPts val="0"/>
              </a:spcBef>
              <a:spcAft>
                <a:spcPts val="0"/>
              </a:spcAft>
              <a:buClr>
                <a:schemeClr val="dk2"/>
              </a:buClr>
              <a:buSzPts val="1400"/>
              <a:buChar char="●"/>
              <a:defRPr>
                <a:solidFill>
                  <a:schemeClr val="dk2"/>
                </a:solidFill>
              </a:defRPr>
            </a:lvl4pPr>
            <a:lvl5pPr lvl="4" rtl="0">
              <a:lnSpc>
                <a:spcPct val="100000"/>
              </a:lnSpc>
              <a:spcBef>
                <a:spcPts val="0"/>
              </a:spcBef>
              <a:spcAft>
                <a:spcPts val="0"/>
              </a:spcAft>
              <a:buClr>
                <a:schemeClr val="dk2"/>
              </a:buClr>
              <a:buSzPts val="1400"/>
              <a:buChar char="○"/>
              <a:defRPr>
                <a:solidFill>
                  <a:schemeClr val="dk2"/>
                </a:solidFill>
              </a:defRPr>
            </a:lvl5pPr>
            <a:lvl6pPr lvl="5" rtl="0">
              <a:lnSpc>
                <a:spcPct val="100000"/>
              </a:lnSpc>
              <a:spcBef>
                <a:spcPts val="0"/>
              </a:spcBef>
              <a:spcAft>
                <a:spcPts val="0"/>
              </a:spcAft>
              <a:buClr>
                <a:schemeClr val="dk2"/>
              </a:buClr>
              <a:buSzPts val="1400"/>
              <a:buChar char="■"/>
              <a:defRPr>
                <a:solidFill>
                  <a:schemeClr val="dk2"/>
                </a:solidFill>
              </a:defRPr>
            </a:lvl6pPr>
            <a:lvl7pPr lvl="6" rtl="0">
              <a:lnSpc>
                <a:spcPct val="100000"/>
              </a:lnSpc>
              <a:spcBef>
                <a:spcPts val="0"/>
              </a:spcBef>
              <a:spcAft>
                <a:spcPts val="0"/>
              </a:spcAft>
              <a:buClr>
                <a:schemeClr val="dk2"/>
              </a:buClr>
              <a:buSzPts val="1400"/>
              <a:buChar char="●"/>
              <a:defRPr>
                <a:solidFill>
                  <a:schemeClr val="dk2"/>
                </a:solidFill>
              </a:defRPr>
            </a:lvl7pPr>
            <a:lvl8pPr lvl="7" rtl="0">
              <a:lnSpc>
                <a:spcPct val="100000"/>
              </a:lnSpc>
              <a:spcBef>
                <a:spcPts val="0"/>
              </a:spcBef>
              <a:spcAft>
                <a:spcPts val="0"/>
              </a:spcAft>
              <a:buClr>
                <a:schemeClr val="dk2"/>
              </a:buClr>
              <a:buSzPts val="1400"/>
              <a:buChar char="○"/>
              <a:defRPr>
                <a:solidFill>
                  <a:schemeClr val="dk2"/>
                </a:solidFill>
              </a:defRPr>
            </a:lvl8pPr>
            <a:lvl9pPr lvl="8" rtl="0">
              <a:lnSpc>
                <a:spcPct val="100000"/>
              </a:lnSpc>
              <a:spcBef>
                <a:spcPts val="0"/>
              </a:spcBef>
              <a:spcAft>
                <a:spcPts val="0"/>
              </a:spcAft>
              <a:buClr>
                <a:schemeClr val="dk2"/>
              </a:buClr>
              <a:buSzPts val="1400"/>
              <a:buChar char="■"/>
              <a:defRPr>
                <a:solidFill>
                  <a:schemeClr val="dk2"/>
                </a:solidFill>
              </a:defRPr>
            </a:lvl9pPr>
          </a:lstStyle>
          <a:p>
            <a:endParaRPr/>
          </a:p>
        </p:txBody>
      </p:sp>
      <p:sp>
        <p:nvSpPr>
          <p:cNvPr id="655" name="Google Shape;655;p15"/>
          <p:cNvSpPr txBox="1">
            <a:spLocks noGrp="1"/>
          </p:cNvSpPr>
          <p:nvPr>
            <p:ph type="title"/>
          </p:nvPr>
        </p:nvSpPr>
        <p:spPr>
          <a:xfrm>
            <a:off x="4881825" y="898200"/>
            <a:ext cx="3556800" cy="1163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3500"/>
              <a:buNone/>
              <a:defRPr sz="3500">
                <a:solidFill>
                  <a:schemeClr val="dk2"/>
                </a:solidFill>
              </a:defRPr>
            </a:lvl1pPr>
            <a:lvl2pPr lvl="1" rtl="0">
              <a:spcBef>
                <a:spcPts val="0"/>
              </a:spcBef>
              <a:spcAft>
                <a:spcPts val="0"/>
              </a:spcAft>
              <a:buClr>
                <a:schemeClr val="dk2"/>
              </a:buClr>
              <a:buSzPts val="3500"/>
              <a:buNone/>
              <a:defRPr sz="3500">
                <a:solidFill>
                  <a:schemeClr val="dk2"/>
                </a:solidFill>
              </a:defRPr>
            </a:lvl2pPr>
            <a:lvl3pPr lvl="2" rtl="0">
              <a:spcBef>
                <a:spcPts val="0"/>
              </a:spcBef>
              <a:spcAft>
                <a:spcPts val="0"/>
              </a:spcAft>
              <a:buClr>
                <a:schemeClr val="dk2"/>
              </a:buClr>
              <a:buSzPts val="3500"/>
              <a:buNone/>
              <a:defRPr sz="3500">
                <a:solidFill>
                  <a:schemeClr val="dk2"/>
                </a:solidFill>
              </a:defRPr>
            </a:lvl3pPr>
            <a:lvl4pPr lvl="3" rtl="0">
              <a:spcBef>
                <a:spcPts val="0"/>
              </a:spcBef>
              <a:spcAft>
                <a:spcPts val="0"/>
              </a:spcAft>
              <a:buClr>
                <a:schemeClr val="dk2"/>
              </a:buClr>
              <a:buSzPts val="3500"/>
              <a:buNone/>
              <a:defRPr sz="3500">
                <a:solidFill>
                  <a:schemeClr val="dk2"/>
                </a:solidFill>
              </a:defRPr>
            </a:lvl4pPr>
            <a:lvl5pPr lvl="4" rtl="0">
              <a:spcBef>
                <a:spcPts val="0"/>
              </a:spcBef>
              <a:spcAft>
                <a:spcPts val="0"/>
              </a:spcAft>
              <a:buClr>
                <a:schemeClr val="dk2"/>
              </a:buClr>
              <a:buSzPts val="3500"/>
              <a:buNone/>
              <a:defRPr sz="3500">
                <a:solidFill>
                  <a:schemeClr val="dk2"/>
                </a:solidFill>
              </a:defRPr>
            </a:lvl5pPr>
            <a:lvl6pPr lvl="5" rtl="0">
              <a:spcBef>
                <a:spcPts val="0"/>
              </a:spcBef>
              <a:spcAft>
                <a:spcPts val="0"/>
              </a:spcAft>
              <a:buClr>
                <a:schemeClr val="dk2"/>
              </a:buClr>
              <a:buSzPts val="3500"/>
              <a:buNone/>
              <a:defRPr sz="3500">
                <a:solidFill>
                  <a:schemeClr val="dk2"/>
                </a:solidFill>
              </a:defRPr>
            </a:lvl6pPr>
            <a:lvl7pPr lvl="6" rtl="0">
              <a:spcBef>
                <a:spcPts val="0"/>
              </a:spcBef>
              <a:spcAft>
                <a:spcPts val="0"/>
              </a:spcAft>
              <a:buClr>
                <a:schemeClr val="dk2"/>
              </a:buClr>
              <a:buSzPts val="3500"/>
              <a:buNone/>
              <a:defRPr sz="3500">
                <a:solidFill>
                  <a:schemeClr val="dk2"/>
                </a:solidFill>
              </a:defRPr>
            </a:lvl7pPr>
            <a:lvl8pPr lvl="7" rtl="0">
              <a:spcBef>
                <a:spcPts val="0"/>
              </a:spcBef>
              <a:spcAft>
                <a:spcPts val="0"/>
              </a:spcAft>
              <a:buClr>
                <a:schemeClr val="dk2"/>
              </a:buClr>
              <a:buSzPts val="3500"/>
              <a:buNone/>
              <a:defRPr sz="3500">
                <a:solidFill>
                  <a:schemeClr val="dk2"/>
                </a:solidFill>
              </a:defRPr>
            </a:lvl8pPr>
            <a:lvl9pPr lvl="8" rtl="0">
              <a:spcBef>
                <a:spcPts val="0"/>
              </a:spcBef>
              <a:spcAft>
                <a:spcPts val="0"/>
              </a:spcAft>
              <a:buClr>
                <a:schemeClr val="dk2"/>
              </a:buClr>
              <a:buSzPts val="3500"/>
              <a:buNone/>
              <a:defRPr sz="3500">
                <a:solidFill>
                  <a:schemeClr val="dk2"/>
                </a:solidFill>
              </a:defRPr>
            </a:lvl9pPr>
          </a:lstStyle>
          <a:p>
            <a:endParaRPr/>
          </a:p>
        </p:txBody>
      </p:sp>
      <p:sp>
        <p:nvSpPr>
          <p:cNvPr id="656" name="Google Shape;656;p15"/>
          <p:cNvSpPr>
            <a:spLocks noGrp="1"/>
          </p:cNvSpPr>
          <p:nvPr>
            <p:ph type="pic" idx="2"/>
          </p:nvPr>
        </p:nvSpPr>
        <p:spPr>
          <a:xfrm>
            <a:off x="726400" y="247625"/>
            <a:ext cx="3945300" cy="4775700"/>
          </a:xfrm>
          <a:prstGeom prst="ellipse">
            <a:avLst/>
          </a:prstGeom>
          <a:noFill/>
          <a:ln w="114300" cap="flat" cmpd="sng">
            <a:solidFill>
              <a:schemeClr val="accent3"/>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4_1">
    <p:bg>
      <p:bgPr>
        <a:solidFill>
          <a:schemeClr val="accent4"/>
        </a:solidFill>
        <a:effectLst/>
      </p:bgPr>
    </p:bg>
    <p:spTree>
      <p:nvGrpSpPr>
        <p:cNvPr id="1" name="Shape 657"/>
        <p:cNvGrpSpPr/>
        <p:nvPr/>
      </p:nvGrpSpPr>
      <p:grpSpPr>
        <a:xfrm>
          <a:off x="0" y="0"/>
          <a:ext cx="0" cy="0"/>
          <a:chOff x="0" y="0"/>
          <a:chExt cx="0" cy="0"/>
        </a:xfrm>
      </p:grpSpPr>
      <p:grpSp>
        <p:nvGrpSpPr>
          <p:cNvPr id="658" name="Google Shape;658;p16"/>
          <p:cNvGrpSpPr/>
          <p:nvPr/>
        </p:nvGrpSpPr>
        <p:grpSpPr>
          <a:xfrm rot="5400000">
            <a:off x="-220200" y="511600"/>
            <a:ext cx="925763" cy="207000"/>
            <a:chOff x="84600" y="4778800"/>
            <a:chExt cx="925763" cy="207000"/>
          </a:xfrm>
        </p:grpSpPr>
        <p:sp>
          <p:nvSpPr>
            <p:cNvPr id="659" name="Google Shape;659;p16"/>
            <p:cNvSpPr/>
            <p:nvPr/>
          </p:nvSpPr>
          <p:spPr>
            <a:xfrm>
              <a:off x="803363" y="4778800"/>
              <a:ext cx="207000" cy="2070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0" name="Google Shape;660;p16"/>
            <p:cNvCxnSpPr/>
            <p:nvPr/>
          </p:nvCxnSpPr>
          <p:spPr>
            <a:xfrm>
              <a:off x="84600" y="4882300"/>
              <a:ext cx="652200" cy="0"/>
            </a:xfrm>
            <a:prstGeom prst="straightConnector1">
              <a:avLst/>
            </a:prstGeom>
            <a:noFill/>
            <a:ln w="9525" cap="flat" cmpd="sng">
              <a:solidFill>
                <a:schemeClr val="dk1"/>
              </a:solidFill>
              <a:prstDash val="solid"/>
              <a:round/>
              <a:headEnd type="none" w="med" len="med"/>
              <a:tailEnd type="none" w="med" len="med"/>
            </a:ln>
          </p:spPr>
        </p:cxnSp>
      </p:grpSp>
      <p:grpSp>
        <p:nvGrpSpPr>
          <p:cNvPr id="661" name="Google Shape;661;p16"/>
          <p:cNvGrpSpPr/>
          <p:nvPr/>
        </p:nvGrpSpPr>
        <p:grpSpPr>
          <a:xfrm rot="-5400000">
            <a:off x="105100" y="1051000"/>
            <a:ext cx="925763" cy="207000"/>
            <a:chOff x="8029900" y="136600"/>
            <a:chExt cx="925763" cy="207000"/>
          </a:xfrm>
        </p:grpSpPr>
        <p:sp>
          <p:nvSpPr>
            <p:cNvPr id="662" name="Google Shape;662;p16"/>
            <p:cNvSpPr/>
            <p:nvPr/>
          </p:nvSpPr>
          <p:spPr>
            <a:xfrm rot="10800000">
              <a:off x="8029900" y="136600"/>
              <a:ext cx="207000" cy="2070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3" name="Google Shape;663;p16"/>
            <p:cNvCxnSpPr/>
            <p:nvPr/>
          </p:nvCxnSpPr>
          <p:spPr>
            <a:xfrm rot="10800000">
              <a:off x="8303463" y="240100"/>
              <a:ext cx="652200" cy="0"/>
            </a:xfrm>
            <a:prstGeom prst="straightConnector1">
              <a:avLst/>
            </a:prstGeom>
            <a:noFill/>
            <a:ln w="9525" cap="flat" cmpd="sng">
              <a:solidFill>
                <a:schemeClr val="dk1"/>
              </a:solidFill>
              <a:prstDash val="solid"/>
              <a:round/>
              <a:headEnd type="none" w="med" len="med"/>
              <a:tailEnd type="none" w="med" len="med"/>
            </a:ln>
          </p:spPr>
        </p:cxnSp>
      </p:grpSp>
      <p:grpSp>
        <p:nvGrpSpPr>
          <p:cNvPr id="664" name="Google Shape;664;p16"/>
          <p:cNvGrpSpPr/>
          <p:nvPr/>
        </p:nvGrpSpPr>
        <p:grpSpPr>
          <a:xfrm>
            <a:off x="8354167" y="2812981"/>
            <a:ext cx="827147" cy="2392945"/>
            <a:chOff x="8354167" y="2812981"/>
            <a:chExt cx="827147" cy="2392945"/>
          </a:xfrm>
        </p:grpSpPr>
        <p:sp>
          <p:nvSpPr>
            <p:cNvPr id="665" name="Google Shape;665;p16"/>
            <p:cNvSpPr/>
            <p:nvPr/>
          </p:nvSpPr>
          <p:spPr>
            <a:xfrm rot="-5400000">
              <a:off x="8573248" y="3824574"/>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rot="-5400000">
              <a:off x="8573111" y="3403187"/>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rot="10800000">
              <a:off x="8354167" y="4407127"/>
              <a:ext cx="795775" cy="798800"/>
            </a:xfrm>
            <a:custGeom>
              <a:avLst/>
              <a:gdLst/>
              <a:ahLst/>
              <a:cxnLst/>
              <a:rect l="l" t="t" r="r" b="b"/>
              <a:pathLst>
                <a:path w="31831" h="31952" extrusionOk="0">
                  <a:moveTo>
                    <a:pt x="0" y="0"/>
                  </a:moveTo>
                  <a:lnTo>
                    <a:pt x="0" y="31947"/>
                  </a:lnTo>
                  <a:lnTo>
                    <a:pt x="0" y="31952"/>
                  </a:lnTo>
                  <a:cubicBezTo>
                    <a:pt x="158" y="31952"/>
                    <a:pt x="318" y="31949"/>
                    <a:pt x="470" y="31947"/>
                  </a:cubicBezTo>
                  <a:cubicBezTo>
                    <a:pt x="8942" y="31700"/>
                    <a:pt x="15753" y="24808"/>
                    <a:pt x="15915" y="16289"/>
                  </a:cubicBezTo>
                  <a:cubicBezTo>
                    <a:pt x="16078" y="24813"/>
                    <a:pt x="22891" y="31703"/>
                    <a:pt x="31364" y="31947"/>
                  </a:cubicBezTo>
                  <a:cubicBezTo>
                    <a:pt x="31518" y="31949"/>
                    <a:pt x="31676" y="31952"/>
                    <a:pt x="31830" y="31952"/>
                  </a:cubicBezTo>
                  <a:lnTo>
                    <a:pt x="31830" y="31947"/>
                  </a:lnTo>
                  <a:lnTo>
                    <a:pt x="31830" y="0"/>
                  </a:lnTo>
                  <a:cubicBezTo>
                    <a:pt x="31695" y="0"/>
                    <a:pt x="31559" y="0"/>
                    <a:pt x="31421" y="6"/>
                  </a:cubicBezTo>
                  <a:cubicBezTo>
                    <a:pt x="22921" y="223"/>
                    <a:pt x="16075" y="7123"/>
                    <a:pt x="15915" y="15668"/>
                  </a:cubicBezTo>
                  <a:cubicBezTo>
                    <a:pt x="15753" y="7125"/>
                    <a:pt x="8907" y="223"/>
                    <a:pt x="413" y="6"/>
                  </a:cubicBezTo>
                  <a:cubicBezTo>
                    <a:pt x="277" y="0"/>
                    <a:pt x="141" y="0"/>
                    <a:pt x="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rot="-5400000">
              <a:off x="8589026" y="3031019"/>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6"/>
            <p:cNvSpPr/>
            <p:nvPr/>
          </p:nvSpPr>
          <p:spPr>
            <a:xfrm rot="-5400000">
              <a:off x="8588888" y="2609631"/>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16"/>
          <p:cNvSpPr txBox="1">
            <a:spLocks noGrp="1"/>
          </p:cNvSpPr>
          <p:nvPr>
            <p:ph type="title"/>
          </p:nvPr>
        </p:nvSpPr>
        <p:spPr>
          <a:xfrm>
            <a:off x="720000" y="1745250"/>
            <a:ext cx="3233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1" name="Google Shape;671;p16"/>
          <p:cNvSpPr txBox="1">
            <a:spLocks noGrp="1"/>
          </p:cNvSpPr>
          <p:nvPr>
            <p:ph type="subTitle" idx="1"/>
          </p:nvPr>
        </p:nvSpPr>
        <p:spPr>
          <a:xfrm>
            <a:off x="720000" y="2317950"/>
            <a:ext cx="32331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
    <p:bg>
      <p:bgPr>
        <a:solidFill>
          <a:schemeClr val="accent4"/>
        </a:solidFill>
        <a:effectLst/>
      </p:bgPr>
    </p:bg>
    <p:spTree>
      <p:nvGrpSpPr>
        <p:cNvPr id="1" name="Shape 672"/>
        <p:cNvGrpSpPr/>
        <p:nvPr/>
      </p:nvGrpSpPr>
      <p:grpSpPr>
        <a:xfrm>
          <a:off x="0" y="0"/>
          <a:ext cx="0" cy="0"/>
          <a:chOff x="0" y="0"/>
          <a:chExt cx="0" cy="0"/>
        </a:xfrm>
      </p:grpSpPr>
      <p:grpSp>
        <p:nvGrpSpPr>
          <p:cNvPr id="673" name="Google Shape;673;p17"/>
          <p:cNvGrpSpPr/>
          <p:nvPr/>
        </p:nvGrpSpPr>
        <p:grpSpPr>
          <a:xfrm rot="8658148">
            <a:off x="-925787" y="-690167"/>
            <a:ext cx="1991941" cy="1992000"/>
            <a:chOff x="7152035" y="-461011"/>
            <a:chExt cx="1991962" cy="1992021"/>
          </a:xfrm>
        </p:grpSpPr>
        <p:sp>
          <p:nvSpPr>
            <p:cNvPr id="674" name="Google Shape;674;p17"/>
            <p:cNvSpPr/>
            <p:nvPr/>
          </p:nvSpPr>
          <p:spPr>
            <a:xfrm>
              <a:off x="8247836" y="-448709"/>
              <a:ext cx="312750" cy="493171"/>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7"/>
            <p:cNvSpPr/>
            <p:nvPr/>
          </p:nvSpPr>
          <p:spPr>
            <a:xfrm>
              <a:off x="7735446" y="-452388"/>
              <a:ext cx="328467" cy="508888"/>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7"/>
            <p:cNvSpPr/>
            <p:nvPr/>
          </p:nvSpPr>
          <p:spPr>
            <a:xfrm>
              <a:off x="8242156" y="1014293"/>
              <a:ext cx="318430" cy="505798"/>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7"/>
            <p:cNvSpPr/>
            <p:nvPr/>
          </p:nvSpPr>
          <p:spPr>
            <a:xfrm>
              <a:off x="7735446" y="1002578"/>
              <a:ext cx="333676" cy="520867"/>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7"/>
            <p:cNvSpPr/>
            <p:nvPr/>
          </p:nvSpPr>
          <p:spPr>
            <a:xfrm>
              <a:off x="8626456" y="619132"/>
              <a:ext cx="508829" cy="32855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7"/>
            <p:cNvSpPr/>
            <p:nvPr/>
          </p:nvSpPr>
          <p:spPr>
            <a:xfrm>
              <a:off x="8638611" y="122547"/>
              <a:ext cx="493083" cy="312691"/>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7"/>
            <p:cNvSpPr/>
            <p:nvPr/>
          </p:nvSpPr>
          <p:spPr>
            <a:xfrm>
              <a:off x="7162895" y="122400"/>
              <a:ext cx="505945" cy="318577"/>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7"/>
            <p:cNvSpPr/>
            <p:nvPr/>
          </p:nvSpPr>
          <p:spPr>
            <a:xfrm>
              <a:off x="7159717" y="613863"/>
              <a:ext cx="520779" cy="333676"/>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7"/>
            <p:cNvSpPr/>
            <p:nvPr/>
          </p:nvSpPr>
          <p:spPr>
            <a:xfrm>
              <a:off x="7748837" y="-461011"/>
              <a:ext cx="801300" cy="720449"/>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7"/>
            <p:cNvSpPr/>
            <p:nvPr/>
          </p:nvSpPr>
          <p:spPr>
            <a:xfrm>
              <a:off x="7873102" y="-387283"/>
              <a:ext cx="554538" cy="745113"/>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7"/>
            <p:cNvSpPr/>
            <p:nvPr/>
          </p:nvSpPr>
          <p:spPr>
            <a:xfrm>
              <a:off x="8075067" y="130464"/>
              <a:ext cx="149341" cy="233753"/>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7"/>
            <p:cNvSpPr/>
            <p:nvPr/>
          </p:nvSpPr>
          <p:spPr>
            <a:xfrm>
              <a:off x="7152035" y="135732"/>
              <a:ext cx="724452" cy="795354"/>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7"/>
            <p:cNvSpPr/>
            <p:nvPr/>
          </p:nvSpPr>
          <p:spPr>
            <a:xfrm>
              <a:off x="7225704" y="260055"/>
              <a:ext cx="745584" cy="545208"/>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7"/>
            <p:cNvSpPr/>
            <p:nvPr/>
          </p:nvSpPr>
          <p:spPr>
            <a:xfrm>
              <a:off x="7743510" y="460991"/>
              <a:ext cx="233841" cy="144543"/>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7"/>
            <p:cNvSpPr/>
            <p:nvPr/>
          </p:nvSpPr>
          <p:spPr>
            <a:xfrm>
              <a:off x="8423695" y="132936"/>
              <a:ext cx="720302" cy="801182"/>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7"/>
            <p:cNvSpPr/>
            <p:nvPr/>
          </p:nvSpPr>
          <p:spPr>
            <a:xfrm>
              <a:off x="8325155" y="255405"/>
              <a:ext cx="745084" cy="554391"/>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7"/>
            <p:cNvSpPr/>
            <p:nvPr/>
          </p:nvSpPr>
          <p:spPr>
            <a:xfrm>
              <a:off x="8318768" y="458519"/>
              <a:ext cx="233841" cy="149311"/>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7"/>
            <p:cNvSpPr/>
            <p:nvPr/>
          </p:nvSpPr>
          <p:spPr>
            <a:xfrm>
              <a:off x="7751898" y="806499"/>
              <a:ext cx="795443" cy="72451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7"/>
            <p:cNvSpPr/>
            <p:nvPr/>
          </p:nvSpPr>
          <p:spPr>
            <a:xfrm>
              <a:off x="7877899" y="711697"/>
              <a:ext cx="545031" cy="745584"/>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7"/>
            <p:cNvSpPr/>
            <p:nvPr/>
          </p:nvSpPr>
          <p:spPr>
            <a:xfrm>
              <a:off x="8077540" y="705722"/>
              <a:ext cx="144396" cy="233841"/>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17"/>
          <p:cNvGrpSpPr/>
          <p:nvPr/>
        </p:nvGrpSpPr>
        <p:grpSpPr>
          <a:xfrm rot="5400000">
            <a:off x="7126883" y="1550700"/>
            <a:ext cx="3537688" cy="207000"/>
            <a:chOff x="221550" y="102900"/>
            <a:chExt cx="3537688" cy="207000"/>
          </a:xfrm>
        </p:grpSpPr>
        <p:sp>
          <p:nvSpPr>
            <p:cNvPr id="695" name="Google Shape;695;p17"/>
            <p:cNvSpPr/>
            <p:nvPr/>
          </p:nvSpPr>
          <p:spPr>
            <a:xfrm>
              <a:off x="3552238" y="102900"/>
              <a:ext cx="207000" cy="207000"/>
            </a:xfrm>
            <a:prstGeom prst="plaque">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6" name="Google Shape;696;p17"/>
            <p:cNvCxnSpPr/>
            <p:nvPr/>
          </p:nvCxnSpPr>
          <p:spPr>
            <a:xfrm>
              <a:off x="221550" y="206400"/>
              <a:ext cx="3264000" cy="0"/>
            </a:xfrm>
            <a:prstGeom prst="straightConnector1">
              <a:avLst/>
            </a:prstGeom>
            <a:noFill/>
            <a:ln w="9525" cap="flat" cmpd="sng">
              <a:solidFill>
                <a:schemeClr val="lt2"/>
              </a:solidFill>
              <a:prstDash val="solid"/>
              <a:round/>
              <a:headEnd type="none" w="med" len="med"/>
              <a:tailEnd type="none" w="med" len="med"/>
            </a:ln>
          </p:spPr>
        </p:cxnSp>
      </p:grpSp>
      <p:grpSp>
        <p:nvGrpSpPr>
          <p:cNvPr id="697" name="Google Shape;697;p17"/>
          <p:cNvGrpSpPr/>
          <p:nvPr/>
        </p:nvGrpSpPr>
        <p:grpSpPr>
          <a:xfrm rot="5400000">
            <a:off x="8513275" y="4346075"/>
            <a:ext cx="798875" cy="795775"/>
            <a:chOff x="2597500" y="4013750"/>
            <a:chExt cx="798875" cy="795775"/>
          </a:xfrm>
        </p:grpSpPr>
        <p:sp>
          <p:nvSpPr>
            <p:cNvPr id="698" name="Google Shape;698;p17"/>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7"/>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7"/>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7"/>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7"/>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17"/>
          <p:cNvGrpSpPr/>
          <p:nvPr/>
        </p:nvGrpSpPr>
        <p:grpSpPr>
          <a:xfrm rot="5400000">
            <a:off x="8513275" y="3555208"/>
            <a:ext cx="798875" cy="795775"/>
            <a:chOff x="2597500" y="4013750"/>
            <a:chExt cx="798875" cy="795775"/>
          </a:xfrm>
        </p:grpSpPr>
        <p:sp>
          <p:nvSpPr>
            <p:cNvPr id="706" name="Google Shape;706;p17"/>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7"/>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7"/>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7"/>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 name="Google Shape;713;p17"/>
          <p:cNvSpPr txBox="1">
            <a:spLocks noGrp="1"/>
          </p:cNvSpPr>
          <p:nvPr>
            <p:ph type="title"/>
          </p:nvPr>
        </p:nvSpPr>
        <p:spPr>
          <a:xfrm>
            <a:off x="720000" y="538435"/>
            <a:ext cx="7704000" cy="64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714"/>
        <p:cNvGrpSpPr/>
        <p:nvPr/>
      </p:nvGrpSpPr>
      <p:grpSpPr>
        <a:xfrm>
          <a:off x="0" y="0"/>
          <a:ext cx="0" cy="0"/>
          <a:chOff x="0" y="0"/>
          <a:chExt cx="0" cy="0"/>
        </a:xfrm>
      </p:grpSpPr>
      <p:sp>
        <p:nvSpPr>
          <p:cNvPr id="715" name="Google Shape;715;p18"/>
          <p:cNvSpPr txBox="1">
            <a:spLocks noGrp="1"/>
          </p:cNvSpPr>
          <p:nvPr>
            <p:ph type="title"/>
          </p:nvPr>
        </p:nvSpPr>
        <p:spPr>
          <a:xfrm>
            <a:off x="4753975" y="2173050"/>
            <a:ext cx="3543300" cy="119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3500"/>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endParaRPr/>
          </a:p>
        </p:txBody>
      </p:sp>
      <p:sp>
        <p:nvSpPr>
          <p:cNvPr id="716" name="Google Shape;716;p18"/>
          <p:cNvSpPr txBox="1">
            <a:spLocks noGrp="1"/>
          </p:cNvSpPr>
          <p:nvPr>
            <p:ph type="title" idx="2" hasCustomPrompt="1"/>
          </p:nvPr>
        </p:nvSpPr>
        <p:spPr>
          <a:xfrm>
            <a:off x="5610626" y="1042650"/>
            <a:ext cx="1837200" cy="105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717" name="Google Shape;717;p18"/>
          <p:cNvSpPr txBox="1">
            <a:spLocks noGrp="1"/>
          </p:cNvSpPr>
          <p:nvPr>
            <p:ph type="subTitle" idx="1"/>
          </p:nvPr>
        </p:nvSpPr>
        <p:spPr>
          <a:xfrm>
            <a:off x="4753975" y="3371850"/>
            <a:ext cx="3543300" cy="84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718" name="Google Shape;718;p18"/>
          <p:cNvSpPr>
            <a:spLocks noGrp="1"/>
          </p:cNvSpPr>
          <p:nvPr>
            <p:ph type="pic" idx="3"/>
          </p:nvPr>
        </p:nvSpPr>
        <p:spPr>
          <a:xfrm>
            <a:off x="484800" y="323825"/>
            <a:ext cx="3729600" cy="4514700"/>
          </a:xfrm>
          <a:prstGeom prst="ellipse">
            <a:avLst/>
          </a:prstGeom>
          <a:noFill/>
          <a:ln w="114300" cap="flat" cmpd="sng">
            <a:solidFill>
              <a:schemeClr val="accent3"/>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45475"/>
            <a:ext cx="7713900" cy="627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1pPr>
            <a:lvl2pPr lvl="1"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2pPr>
            <a:lvl3pPr lvl="2"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3pPr>
            <a:lvl4pPr lvl="3"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4pPr>
            <a:lvl5pPr lvl="4"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5pPr>
            <a:lvl6pPr lvl="5"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6pPr>
            <a:lvl7pPr lvl="6"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7pPr>
            <a:lvl8pPr lvl="7"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8pPr>
            <a:lvl9pPr lvl="8"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61" r:id="rId6"/>
    <p:sldLayoutId id="2147483662" r:id="rId7"/>
    <p:sldLayoutId id="2147483663" r:id="rId8"/>
    <p:sldLayoutId id="2147483664" r:id="rId9"/>
    <p:sldLayoutId id="2147483667" r:id="rId10"/>
    <p:sldLayoutId id="2147483669" r:id="rId11"/>
    <p:sldLayoutId id="2147483673" r:id="rId12"/>
    <p:sldLayoutId id="214748367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grpSp>
        <p:nvGrpSpPr>
          <p:cNvPr id="1638" name="Google Shape;1638;p32"/>
          <p:cNvGrpSpPr/>
          <p:nvPr/>
        </p:nvGrpSpPr>
        <p:grpSpPr>
          <a:xfrm>
            <a:off x="-1147232" y="-1512330"/>
            <a:ext cx="2498032" cy="2498106"/>
            <a:chOff x="1911825" y="879650"/>
            <a:chExt cx="1691975" cy="1692025"/>
          </a:xfrm>
        </p:grpSpPr>
        <p:sp>
          <p:nvSpPr>
            <p:cNvPr id="1639" name="Google Shape;1639;p32"/>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2"/>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2"/>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2"/>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2"/>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2"/>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2"/>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2"/>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2"/>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2"/>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2"/>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2"/>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2"/>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2"/>
          <p:cNvGrpSpPr/>
          <p:nvPr/>
        </p:nvGrpSpPr>
        <p:grpSpPr>
          <a:xfrm>
            <a:off x="-1147232" y="1419558"/>
            <a:ext cx="2498032" cy="2498106"/>
            <a:chOff x="1911825" y="879650"/>
            <a:chExt cx="1691975" cy="1692025"/>
          </a:xfrm>
        </p:grpSpPr>
        <p:sp>
          <p:nvSpPr>
            <p:cNvPr id="1660" name="Google Shape;1660;p32"/>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2"/>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2"/>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2"/>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2"/>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2"/>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2"/>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2"/>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2"/>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2"/>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2"/>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2"/>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2"/>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2"/>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2"/>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2"/>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2"/>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2"/>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2"/>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2"/>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0" name="Google Shape;1680;p32"/>
          <p:cNvGrpSpPr/>
          <p:nvPr/>
        </p:nvGrpSpPr>
        <p:grpSpPr>
          <a:xfrm>
            <a:off x="329356" y="2920087"/>
            <a:ext cx="2498032" cy="2498106"/>
            <a:chOff x="1911825" y="879650"/>
            <a:chExt cx="1691975" cy="1692025"/>
          </a:xfrm>
        </p:grpSpPr>
        <p:sp>
          <p:nvSpPr>
            <p:cNvPr id="1681" name="Google Shape;1681;p32"/>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2"/>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2"/>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2"/>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2"/>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2"/>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2"/>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2"/>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2"/>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2"/>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2"/>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2"/>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2"/>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2"/>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2"/>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2"/>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2"/>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2"/>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2"/>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2"/>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32"/>
          <p:cNvGrpSpPr/>
          <p:nvPr/>
        </p:nvGrpSpPr>
        <p:grpSpPr>
          <a:xfrm>
            <a:off x="-1138835" y="4410224"/>
            <a:ext cx="2498032" cy="2498106"/>
            <a:chOff x="1911825" y="879650"/>
            <a:chExt cx="1691975" cy="1692025"/>
          </a:xfrm>
        </p:grpSpPr>
        <p:sp>
          <p:nvSpPr>
            <p:cNvPr id="1702" name="Google Shape;1702;p32"/>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2"/>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2"/>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2"/>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2"/>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2"/>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2"/>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2"/>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2"/>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2"/>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2"/>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2"/>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2"/>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2"/>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2"/>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2"/>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2"/>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2"/>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2"/>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2"/>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32"/>
          <p:cNvGrpSpPr/>
          <p:nvPr/>
        </p:nvGrpSpPr>
        <p:grpSpPr>
          <a:xfrm>
            <a:off x="1849506" y="4351447"/>
            <a:ext cx="2498032" cy="2498106"/>
            <a:chOff x="1911825" y="879650"/>
            <a:chExt cx="1691975" cy="1692025"/>
          </a:xfrm>
        </p:grpSpPr>
        <p:sp>
          <p:nvSpPr>
            <p:cNvPr id="1723" name="Google Shape;1723;p32"/>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2"/>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2"/>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2"/>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2"/>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2"/>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2"/>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2"/>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2"/>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2"/>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2"/>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2"/>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2"/>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2"/>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2"/>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2"/>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2"/>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2"/>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2"/>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2"/>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32"/>
          <p:cNvGrpSpPr/>
          <p:nvPr/>
        </p:nvGrpSpPr>
        <p:grpSpPr>
          <a:xfrm>
            <a:off x="1848454" y="-1512330"/>
            <a:ext cx="2498032" cy="2498106"/>
            <a:chOff x="1911825" y="879650"/>
            <a:chExt cx="1691975" cy="1692025"/>
          </a:xfrm>
        </p:grpSpPr>
        <p:sp>
          <p:nvSpPr>
            <p:cNvPr id="1744" name="Google Shape;1744;p32"/>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2"/>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2"/>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2"/>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2"/>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2"/>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2"/>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2"/>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2"/>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2"/>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2"/>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2"/>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2"/>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2"/>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2"/>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2"/>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2"/>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2"/>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2"/>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2"/>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32"/>
          <p:cNvGrpSpPr/>
          <p:nvPr/>
        </p:nvGrpSpPr>
        <p:grpSpPr>
          <a:xfrm>
            <a:off x="354547" y="-50401"/>
            <a:ext cx="2498032" cy="2498106"/>
            <a:chOff x="1911825" y="879650"/>
            <a:chExt cx="1691975" cy="1692025"/>
          </a:xfrm>
        </p:grpSpPr>
        <p:sp>
          <p:nvSpPr>
            <p:cNvPr id="1765" name="Google Shape;1765;p32"/>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2"/>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2"/>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2"/>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2"/>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2"/>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2"/>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2"/>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2"/>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2"/>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2"/>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2"/>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2"/>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2"/>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2"/>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2"/>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2"/>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2"/>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2"/>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2"/>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32"/>
          <p:cNvGrpSpPr/>
          <p:nvPr/>
        </p:nvGrpSpPr>
        <p:grpSpPr>
          <a:xfrm>
            <a:off x="1878593" y="1497224"/>
            <a:ext cx="2498032" cy="2498106"/>
            <a:chOff x="1911825" y="879650"/>
            <a:chExt cx="1691975" cy="1692025"/>
          </a:xfrm>
        </p:grpSpPr>
        <p:sp>
          <p:nvSpPr>
            <p:cNvPr id="1786" name="Google Shape;1786;p32"/>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2"/>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2"/>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2"/>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2"/>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2"/>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2"/>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2"/>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2"/>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2"/>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2"/>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2"/>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2"/>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2"/>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2"/>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2"/>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2"/>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2"/>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6" name="Google Shape;1806;p32"/>
          <p:cNvGrpSpPr/>
          <p:nvPr/>
        </p:nvGrpSpPr>
        <p:grpSpPr>
          <a:xfrm>
            <a:off x="3394729" y="2945277"/>
            <a:ext cx="2498032" cy="2498106"/>
            <a:chOff x="1911825" y="879650"/>
            <a:chExt cx="1691975" cy="1692025"/>
          </a:xfrm>
        </p:grpSpPr>
        <p:sp>
          <p:nvSpPr>
            <p:cNvPr id="1807" name="Google Shape;1807;p32"/>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2"/>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2"/>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2"/>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2"/>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2"/>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2"/>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2"/>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32"/>
          <p:cNvGrpSpPr/>
          <p:nvPr/>
        </p:nvGrpSpPr>
        <p:grpSpPr>
          <a:xfrm>
            <a:off x="3334491" y="-41985"/>
            <a:ext cx="2498032" cy="2498106"/>
            <a:chOff x="1911825" y="879650"/>
            <a:chExt cx="1691975" cy="1692025"/>
          </a:xfrm>
        </p:grpSpPr>
        <p:sp>
          <p:nvSpPr>
            <p:cNvPr id="1828" name="Google Shape;1828;p32"/>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8" name="Google Shape;1848;p32"/>
          <p:cNvSpPr/>
          <p:nvPr/>
        </p:nvSpPr>
        <p:spPr>
          <a:xfrm>
            <a:off x="4156500" y="-25"/>
            <a:ext cx="49875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49" name="Google Shape;1849;p32"/>
          <p:cNvSpPr txBox="1">
            <a:spLocks noGrp="1"/>
          </p:cNvSpPr>
          <p:nvPr>
            <p:ph type="ctrTitle"/>
          </p:nvPr>
        </p:nvSpPr>
        <p:spPr>
          <a:xfrm>
            <a:off x="4635825" y="644825"/>
            <a:ext cx="3686100" cy="289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dirty="0"/>
              <a:t>VISIT </a:t>
            </a:r>
            <a:r>
              <a:rPr lang="en-US" sz="5000" dirty="0" err="1"/>
              <a:t>Safirni</a:t>
            </a:r>
            <a:endParaRPr lang="en-US" sz="3700" dirty="0"/>
          </a:p>
        </p:txBody>
      </p:sp>
      <p:sp>
        <p:nvSpPr>
          <p:cNvPr id="1850" name="Google Shape;1850;p32"/>
          <p:cNvSpPr txBox="1">
            <a:spLocks noGrp="1"/>
          </p:cNvSpPr>
          <p:nvPr>
            <p:ph type="subTitle" idx="1"/>
          </p:nvPr>
        </p:nvSpPr>
        <p:spPr>
          <a:xfrm>
            <a:off x="4635925" y="3831100"/>
            <a:ext cx="3686100" cy="6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Safirni it’s travling website </a:t>
            </a:r>
            <a:endParaRPr dirty="0"/>
          </a:p>
        </p:txBody>
      </p:sp>
      <p:grpSp>
        <p:nvGrpSpPr>
          <p:cNvPr id="1851" name="Google Shape;1851;p32"/>
          <p:cNvGrpSpPr/>
          <p:nvPr/>
        </p:nvGrpSpPr>
        <p:grpSpPr>
          <a:xfrm>
            <a:off x="4534339" y="3543050"/>
            <a:ext cx="3894561" cy="207000"/>
            <a:chOff x="4534339" y="3439725"/>
            <a:chExt cx="3894561" cy="207000"/>
          </a:xfrm>
        </p:grpSpPr>
        <p:cxnSp>
          <p:nvCxnSpPr>
            <p:cNvPr id="1852" name="Google Shape;1852;p32"/>
            <p:cNvCxnSpPr/>
            <p:nvPr/>
          </p:nvCxnSpPr>
          <p:spPr>
            <a:xfrm>
              <a:off x="4534339" y="3543225"/>
              <a:ext cx="1785600" cy="0"/>
            </a:xfrm>
            <a:prstGeom prst="straightConnector1">
              <a:avLst/>
            </a:prstGeom>
            <a:noFill/>
            <a:ln w="9525" cap="flat" cmpd="sng">
              <a:solidFill>
                <a:schemeClr val="dk2"/>
              </a:solidFill>
              <a:prstDash val="solid"/>
              <a:round/>
              <a:headEnd type="none" w="med" len="med"/>
              <a:tailEnd type="none" w="med" len="med"/>
            </a:ln>
          </p:spPr>
        </p:cxnSp>
        <p:sp>
          <p:nvSpPr>
            <p:cNvPr id="1853" name="Google Shape;1853;p32"/>
            <p:cNvSpPr/>
            <p:nvPr/>
          </p:nvSpPr>
          <p:spPr>
            <a:xfrm>
              <a:off x="6380063" y="3439725"/>
              <a:ext cx="207000" cy="207000"/>
            </a:xfrm>
            <a:prstGeom prst="plaque">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4" name="Google Shape;1854;p32"/>
            <p:cNvCxnSpPr/>
            <p:nvPr/>
          </p:nvCxnSpPr>
          <p:spPr>
            <a:xfrm>
              <a:off x="6643300" y="3543225"/>
              <a:ext cx="1785600" cy="0"/>
            </a:xfrm>
            <a:prstGeom prst="straightConnector1">
              <a:avLst/>
            </a:prstGeom>
            <a:noFill/>
            <a:ln w="9525" cap="flat" cmpd="sng">
              <a:solidFill>
                <a:schemeClr val="dk2"/>
              </a:solidFill>
              <a:prstDash val="solid"/>
              <a:round/>
              <a:headEnd type="none" w="med" len="med"/>
              <a:tailEnd type="none" w="med" len="med"/>
            </a:ln>
          </p:spPr>
        </p:cxnSp>
      </p:grpSp>
      <p:pic>
        <p:nvPicPr>
          <p:cNvPr id="1855" name="Google Shape;1855;p32"/>
          <p:cNvPicPr preferRelativeResize="0">
            <a:picLocks noGrp="1"/>
          </p:cNvPicPr>
          <p:nvPr>
            <p:ph type="pic" idx="2"/>
          </p:nvPr>
        </p:nvPicPr>
        <p:blipFill rotWithShape="1">
          <a:blip r:embed="rId3">
            <a:alphaModFix/>
          </a:blip>
          <a:srcRect l="26767" r="26762"/>
          <a:stretch/>
        </p:blipFill>
        <p:spPr>
          <a:xfrm>
            <a:off x="345400" y="480700"/>
            <a:ext cx="3451200" cy="4177500"/>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7"/>
        <p:cNvGrpSpPr/>
        <p:nvPr/>
      </p:nvGrpSpPr>
      <p:grpSpPr>
        <a:xfrm>
          <a:off x="0" y="0"/>
          <a:ext cx="0" cy="0"/>
          <a:chOff x="0" y="0"/>
          <a:chExt cx="0" cy="0"/>
        </a:xfrm>
      </p:grpSpPr>
      <p:grpSp>
        <p:nvGrpSpPr>
          <p:cNvPr id="3228" name="Google Shape;3228;p58"/>
          <p:cNvGrpSpPr/>
          <p:nvPr/>
        </p:nvGrpSpPr>
        <p:grpSpPr>
          <a:xfrm>
            <a:off x="4603580" y="-42561"/>
            <a:ext cx="4537960" cy="5638242"/>
            <a:chOff x="4603580" y="-42561"/>
            <a:chExt cx="4537960" cy="5638242"/>
          </a:xfrm>
        </p:grpSpPr>
        <p:grpSp>
          <p:nvGrpSpPr>
            <p:cNvPr id="3229" name="Google Shape;3229;p58"/>
            <p:cNvGrpSpPr/>
            <p:nvPr/>
          </p:nvGrpSpPr>
          <p:grpSpPr>
            <a:xfrm rot="5400000">
              <a:off x="4611500" y="-40491"/>
              <a:ext cx="1132565" cy="1132627"/>
              <a:chOff x="2597500" y="4013750"/>
              <a:chExt cx="798875" cy="795775"/>
            </a:xfrm>
          </p:grpSpPr>
          <p:sp>
            <p:nvSpPr>
              <p:cNvPr id="3230" name="Google Shape;3230;p58"/>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8"/>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8"/>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8"/>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8"/>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7" name="Google Shape;3237;p58"/>
            <p:cNvGrpSpPr/>
            <p:nvPr/>
          </p:nvGrpSpPr>
          <p:grpSpPr>
            <a:xfrm>
              <a:off x="6867502" y="-36633"/>
              <a:ext cx="1132593" cy="1120736"/>
              <a:chOff x="1337400" y="4022625"/>
              <a:chExt cx="795975" cy="798700"/>
            </a:xfrm>
          </p:grpSpPr>
          <p:sp>
            <p:nvSpPr>
              <p:cNvPr id="3238" name="Google Shape;3238;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1" name="Google Shape;3241;p58"/>
            <p:cNvGrpSpPr/>
            <p:nvPr/>
          </p:nvGrpSpPr>
          <p:grpSpPr>
            <a:xfrm>
              <a:off x="8002613" y="1090590"/>
              <a:ext cx="1132593" cy="1120736"/>
              <a:chOff x="1337400" y="4022625"/>
              <a:chExt cx="795975" cy="798700"/>
            </a:xfrm>
          </p:grpSpPr>
          <p:sp>
            <p:nvSpPr>
              <p:cNvPr id="3242" name="Google Shape;3242;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5" name="Google Shape;3245;p58"/>
            <p:cNvGrpSpPr/>
            <p:nvPr/>
          </p:nvGrpSpPr>
          <p:grpSpPr>
            <a:xfrm>
              <a:off x="4613043" y="1086797"/>
              <a:ext cx="1132593" cy="1132636"/>
              <a:chOff x="1337400" y="4022625"/>
              <a:chExt cx="795975" cy="798700"/>
            </a:xfrm>
          </p:grpSpPr>
          <p:sp>
            <p:nvSpPr>
              <p:cNvPr id="3246" name="Google Shape;3246;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58"/>
            <p:cNvGrpSpPr/>
            <p:nvPr/>
          </p:nvGrpSpPr>
          <p:grpSpPr>
            <a:xfrm>
              <a:off x="6867502" y="3337146"/>
              <a:ext cx="1132593" cy="1120736"/>
              <a:chOff x="1337400" y="4022625"/>
              <a:chExt cx="795975" cy="798700"/>
            </a:xfrm>
          </p:grpSpPr>
          <p:sp>
            <p:nvSpPr>
              <p:cNvPr id="3250" name="Google Shape;3250;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3" name="Google Shape;3253;p58"/>
            <p:cNvGrpSpPr/>
            <p:nvPr/>
          </p:nvGrpSpPr>
          <p:grpSpPr>
            <a:xfrm>
              <a:off x="5740279" y="1090590"/>
              <a:ext cx="1132593" cy="1120736"/>
              <a:chOff x="1337400" y="4022625"/>
              <a:chExt cx="795975" cy="798700"/>
            </a:xfrm>
          </p:grpSpPr>
          <p:sp>
            <p:nvSpPr>
              <p:cNvPr id="3254" name="Google Shape;3254;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7" name="Google Shape;3257;p58"/>
            <p:cNvGrpSpPr/>
            <p:nvPr/>
          </p:nvGrpSpPr>
          <p:grpSpPr>
            <a:xfrm rot="5400000">
              <a:off x="6875390" y="2209923"/>
              <a:ext cx="1132593" cy="1120736"/>
              <a:chOff x="1337400" y="4022625"/>
              <a:chExt cx="795975" cy="798700"/>
            </a:xfrm>
          </p:grpSpPr>
          <p:sp>
            <p:nvSpPr>
              <p:cNvPr id="3258" name="Google Shape;3258;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58"/>
            <p:cNvGrpSpPr/>
            <p:nvPr/>
          </p:nvGrpSpPr>
          <p:grpSpPr>
            <a:xfrm rot="5400000">
              <a:off x="5740279" y="-36633"/>
              <a:ext cx="1132593" cy="1120736"/>
              <a:chOff x="1337400" y="4022625"/>
              <a:chExt cx="795975" cy="798700"/>
            </a:xfrm>
          </p:grpSpPr>
          <p:sp>
            <p:nvSpPr>
              <p:cNvPr id="3262" name="Google Shape;3262;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5" name="Google Shape;3265;p58"/>
            <p:cNvGrpSpPr/>
            <p:nvPr/>
          </p:nvGrpSpPr>
          <p:grpSpPr>
            <a:xfrm rot="5400000">
              <a:off x="5740279" y="3345035"/>
              <a:ext cx="1132593" cy="1120736"/>
              <a:chOff x="1337400" y="4022625"/>
              <a:chExt cx="795975" cy="798700"/>
            </a:xfrm>
          </p:grpSpPr>
          <p:sp>
            <p:nvSpPr>
              <p:cNvPr id="3266" name="Google Shape;3266;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9" name="Google Shape;3269;p58"/>
            <p:cNvGrpSpPr/>
            <p:nvPr/>
          </p:nvGrpSpPr>
          <p:grpSpPr>
            <a:xfrm>
              <a:off x="5740279" y="4474945"/>
              <a:ext cx="1132593" cy="1120736"/>
              <a:chOff x="1337400" y="4022625"/>
              <a:chExt cx="795975" cy="798700"/>
            </a:xfrm>
          </p:grpSpPr>
          <p:sp>
            <p:nvSpPr>
              <p:cNvPr id="3270" name="Google Shape;3270;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3" name="Google Shape;3273;p58"/>
            <p:cNvGrpSpPr/>
            <p:nvPr/>
          </p:nvGrpSpPr>
          <p:grpSpPr>
            <a:xfrm>
              <a:off x="8002613" y="4459167"/>
              <a:ext cx="1132593" cy="1120736"/>
              <a:chOff x="1337400" y="4022625"/>
              <a:chExt cx="795975" cy="798700"/>
            </a:xfrm>
          </p:grpSpPr>
          <p:sp>
            <p:nvSpPr>
              <p:cNvPr id="3274" name="Google Shape;3274;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7" name="Google Shape;3277;p58"/>
            <p:cNvGrpSpPr/>
            <p:nvPr/>
          </p:nvGrpSpPr>
          <p:grpSpPr>
            <a:xfrm>
              <a:off x="4605168" y="4472257"/>
              <a:ext cx="1132593" cy="1120736"/>
              <a:chOff x="1337400" y="4022625"/>
              <a:chExt cx="795975" cy="798700"/>
            </a:xfrm>
          </p:grpSpPr>
          <p:sp>
            <p:nvSpPr>
              <p:cNvPr id="3278" name="Google Shape;3278;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1" name="Google Shape;3281;p58"/>
            <p:cNvGrpSpPr/>
            <p:nvPr/>
          </p:nvGrpSpPr>
          <p:grpSpPr>
            <a:xfrm>
              <a:off x="8002613" y="2209923"/>
              <a:ext cx="1132593" cy="1120736"/>
              <a:chOff x="1337400" y="4022625"/>
              <a:chExt cx="795975" cy="798700"/>
            </a:xfrm>
          </p:grpSpPr>
          <p:sp>
            <p:nvSpPr>
              <p:cNvPr id="3282" name="Google Shape;3282;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5" name="Google Shape;3285;p58"/>
            <p:cNvGrpSpPr/>
            <p:nvPr/>
          </p:nvGrpSpPr>
          <p:grpSpPr>
            <a:xfrm>
              <a:off x="4613057" y="2220500"/>
              <a:ext cx="1132593" cy="1120736"/>
              <a:chOff x="1337400" y="4022625"/>
              <a:chExt cx="795975" cy="798700"/>
            </a:xfrm>
          </p:grpSpPr>
          <p:sp>
            <p:nvSpPr>
              <p:cNvPr id="3286" name="Google Shape;3286;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58"/>
            <p:cNvGrpSpPr/>
            <p:nvPr/>
          </p:nvGrpSpPr>
          <p:grpSpPr>
            <a:xfrm rot="5400000">
              <a:off x="8008945" y="-40491"/>
              <a:ext cx="1132565" cy="1132627"/>
              <a:chOff x="2597500" y="4013750"/>
              <a:chExt cx="798875" cy="795775"/>
            </a:xfrm>
          </p:grpSpPr>
          <p:sp>
            <p:nvSpPr>
              <p:cNvPr id="3290" name="Google Shape;3290;p58"/>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8"/>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8"/>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8"/>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8"/>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7" name="Google Shape;3297;p58"/>
            <p:cNvGrpSpPr/>
            <p:nvPr/>
          </p:nvGrpSpPr>
          <p:grpSpPr>
            <a:xfrm rot="5400000">
              <a:off x="8001056" y="3333287"/>
              <a:ext cx="1132565" cy="1132627"/>
              <a:chOff x="2597500" y="4013750"/>
              <a:chExt cx="798875" cy="795775"/>
            </a:xfrm>
          </p:grpSpPr>
          <p:sp>
            <p:nvSpPr>
              <p:cNvPr id="3298" name="Google Shape;3298;p58"/>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8"/>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8"/>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8"/>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8"/>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5" name="Google Shape;3305;p58"/>
            <p:cNvGrpSpPr/>
            <p:nvPr/>
          </p:nvGrpSpPr>
          <p:grpSpPr>
            <a:xfrm rot="5400000">
              <a:off x="4603611" y="3341176"/>
              <a:ext cx="1132565" cy="1132627"/>
              <a:chOff x="2597500" y="4013750"/>
              <a:chExt cx="798875" cy="795775"/>
            </a:xfrm>
          </p:grpSpPr>
          <p:sp>
            <p:nvSpPr>
              <p:cNvPr id="3306" name="Google Shape;3306;p58"/>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8"/>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8"/>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8"/>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8"/>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3" name="Google Shape;3313;p58"/>
            <p:cNvGrpSpPr/>
            <p:nvPr/>
          </p:nvGrpSpPr>
          <p:grpSpPr>
            <a:xfrm rot="5400000">
              <a:off x="6865945" y="1078843"/>
              <a:ext cx="1132565" cy="1132627"/>
              <a:chOff x="2597500" y="4013750"/>
              <a:chExt cx="798875" cy="795775"/>
            </a:xfrm>
          </p:grpSpPr>
          <p:sp>
            <p:nvSpPr>
              <p:cNvPr id="3314" name="Google Shape;3314;p58"/>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8"/>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8"/>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8"/>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8"/>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1" name="Google Shape;3321;p58"/>
            <p:cNvGrpSpPr/>
            <p:nvPr/>
          </p:nvGrpSpPr>
          <p:grpSpPr>
            <a:xfrm rot="5400000">
              <a:off x="6881722" y="4455309"/>
              <a:ext cx="1132565" cy="1132627"/>
              <a:chOff x="2597500" y="4013750"/>
              <a:chExt cx="798875" cy="795775"/>
            </a:xfrm>
          </p:grpSpPr>
          <p:sp>
            <p:nvSpPr>
              <p:cNvPr id="3322" name="Google Shape;3322;p58"/>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8"/>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8"/>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8"/>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8"/>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9" name="Google Shape;3329;p58"/>
            <p:cNvGrpSpPr/>
            <p:nvPr/>
          </p:nvGrpSpPr>
          <p:grpSpPr>
            <a:xfrm>
              <a:off x="5746611" y="2216642"/>
              <a:ext cx="1132565" cy="1132627"/>
              <a:chOff x="2597500" y="4013750"/>
              <a:chExt cx="798875" cy="795775"/>
            </a:xfrm>
          </p:grpSpPr>
          <p:sp>
            <p:nvSpPr>
              <p:cNvPr id="3330" name="Google Shape;3330;p58"/>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8"/>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8"/>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8"/>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8"/>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7" name="Google Shape;3337;p58"/>
            <p:cNvSpPr/>
            <p:nvPr/>
          </p:nvSpPr>
          <p:spPr>
            <a:xfrm>
              <a:off x="5803100" y="4740000"/>
              <a:ext cx="100" cy="5175"/>
            </a:xfrm>
            <a:custGeom>
              <a:avLst/>
              <a:gdLst/>
              <a:ahLst/>
              <a:cxnLst/>
              <a:rect l="l" t="t" r="r" b="b"/>
              <a:pathLst>
                <a:path w="4" h="207" extrusionOk="0">
                  <a:moveTo>
                    <a:pt x="1" y="1"/>
                  </a:moveTo>
                  <a:lnTo>
                    <a:pt x="1" y="207"/>
                  </a:lnTo>
                  <a:lnTo>
                    <a:pt x="3" y="207"/>
                  </a:lnTo>
                  <a:cubicBezTo>
                    <a:pt x="3" y="139"/>
                    <a:pt x="3" y="69"/>
                    <a:pt x="1" y="1"/>
                  </a:cubicBezTo>
                  <a:close/>
                </a:path>
              </a:pathLst>
            </a:custGeom>
            <a:solidFill>
              <a:srgbClr val="F0A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8"/>
            <p:cNvSpPr/>
            <p:nvPr/>
          </p:nvSpPr>
          <p:spPr>
            <a:xfrm>
              <a:off x="5803100" y="4740000"/>
              <a:ext cx="100" cy="5175"/>
            </a:xfrm>
            <a:custGeom>
              <a:avLst/>
              <a:gdLst/>
              <a:ahLst/>
              <a:cxnLst/>
              <a:rect l="l" t="t" r="r" b="b"/>
              <a:pathLst>
                <a:path w="4" h="207" extrusionOk="0">
                  <a:moveTo>
                    <a:pt x="1" y="1"/>
                  </a:moveTo>
                  <a:lnTo>
                    <a:pt x="1" y="207"/>
                  </a:lnTo>
                  <a:lnTo>
                    <a:pt x="3" y="207"/>
                  </a:lnTo>
                  <a:cubicBezTo>
                    <a:pt x="3" y="139"/>
                    <a:pt x="3" y="69"/>
                    <a:pt x="1" y="1"/>
                  </a:cubicBezTo>
                  <a:close/>
                </a:path>
              </a:pathLst>
            </a:custGeom>
            <a:solidFill>
              <a:srgbClr val="F1E0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0" name="Google Shape;3340;p58"/>
          <p:cNvSpPr/>
          <p:nvPr/>
        </p:nvSpPr>
        <p:spPr>
          <a:xfrm>
            <a:off x="0" y="-25"/>
            <a:ext cx="47247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8"/>
          <p:cNvSpPr txBox="1">
            <a:spLocks noGrp="1"/>
          </p:cNvSpPr>
          <p:nvPr>
            <p:ph type="subTitle" idx="1"/>
          </p:nvPr>
        </p:nvSpPr>
        <p:spPr>
          <a:xfrm>
            <a:off x="943975" y="3478283"/>
            <a:ext cx="35433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latin typeface="Inter"/>
                <a:ea typeface="Inter"/>
                <a:cs typeface="Inter"/>
                <a:sym typeface="Inter"/>
              </a:rPr>
              <a:t>We took for example Russia / Moscow  </a:t>
            </a:r>
            <a:endParaRPr sz="1600" dirty="0">
              <a:latin typeface="Inter"/>
              <a:ea typeface="Inter"/>
              <a:cs typeface="Inter"/>
              <a:sym typeface="Inter"/>
            </a:endParaRPr>
          </a:p>
          <a:p>
            <a:pPr marL="0" lvl="0" indent="0" algn="ctr" rtl="0">
              <a:spcBef>
                <a:spcPts val="0"/>
              </a:spcBef>
              <a:spcAft>
                <a:spcPts val="0"/>
              </a:spcAft>
              <a:buNone/>
            </a:pPr>
            <a:endParaRPr dirty="0">
              <a:latin typeface="Inter"/>
              <a:ea typeface="Inter"/>
              <a:cs typeface="Inter"/>
              <a:sym typeface="Inter"/>
            </a:endParaRPr>
          </a:p>
        </p:txBody>
      </p:sp>
      <p:sp>
        <p:nvSpPr>
          <p:cNvPr id="3342" name="Google Shape;3342;p58"/>
          <p:cNvSpPr txBox="1">
            <a:spLocks noGrp="1"/>
          </p:cNvSpPr>
          <p:nvPr>
            <p:ph type="title"/>
          </p:nvPr>
        </p:nvSpPr>
        <p:spPr>
          <a:xfrm>
            <a:off x="943975" y="2287875"/>
            <a:ext cx="3543300" cy="119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Countries </a:t>
            </a:r>
            <a:endParaRPr dirty="0">
              <a:solidFill>
                <a:srgbClr val="8D5E0A"/>
              </a:solidFill>
            </a:endParaRPr>
          </a:p>
        </p:txBody>
      </p:sp>
      <p:sp>
        <p:nvSpPr>
          <p:cNvPr id="3343" name="Google Shape;3343;p58"/>
          <p:cNvSpPr txBox="1">
            <a:spLocks noGrp="1"/>
          </p:cNvSpPr>
          <p:nvPr>
            <p:ph type="title" idx="2"/>
          </p:nvPr>
        </p:nvSpPr>
        <p:spPr>
          <a:xfrm>
            <a:off x="1800626" y="1194001"/>
            <a:ext cx="1837200" cy="10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latin typeface="Unbounded"/>
                <a:ea typeface="Unbounded"/>
                <a:cs typeface="Unbounded"/>
                <a:sym typeface="Unbounded"/>
              </a:rPr>
              <a:t>O</a:t>
            </a:r>
            <a:r>
              <a:rPr lang="en" sz="6000"/>
              <a:t>3</a:t>
            </a:r>
            <a:endParaRPr sz="6000">
              <a:latin typeface="Unbounded"/>
              <a:ea typeface="Unbounded"/>
              <a:cs typeface="Unbounded"/>
              <a:sym typeface="Unbounded"/>
            </a:endParaRPr>
          </a:p>
        </p:txBody>
      </p:sp>
      <p:cxnSp>
        <p:nvCxnSpPr>
          <p:cNvPr id="3344" name="Google Shape;3344;p58"/>
          <p:cNvCxnSpPr/>
          <p:nvPr/>
        </p:nvCxnSpPr>
        <p:spPr>
          <a:xfrm>
            <a:off x="355850" y="192500"/>
            <a:ext cx="0" cy="2171100"/>
          </a:xfrm>
          <a:prstGeom prst="straightConnector1">
            <a:avLst/>
          </a:prstGeom>
          <a:noFill/>
          <a:ln w="9525" cap="flat" cmpd="sng">
            <a:solidFill>
              <a:schemeClr val="lt2"/>
            </a:solidFill>
            <a:prstDash val="solid"/>
            <a:round/>
            <a:headEnd type="none" w="med" len="med"/>
            <a:tailEnd type="none" w="med" len="med"/>
          </a:ln>
        </p:spPr>
      </p:cxnSp>
      <p:sp>
        <p:nvSpPr>
          <p:cNvPr id="3345" name="Google Shape;3345;p58"/>
          <p:cNvSpPr/>
          <p:nvPr/>
        </p:nvSpPr>
        <p:spPr>
          <a:xfrm>
            <a:off x="252338" y="2468225"/>
            <a:ext cx="207000" cy="207000"/>
          </a:xfrm>
          <a:prstGeom prst="plaque">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46" name="Google Shape;3346;p58"/>
          <p:cNvCxnSpPr/>
          <p:nvPr/>
        </p:nvCxnSpPr>
        <p:spPr>
          <a:xfrm>
            <a:off x="355850" y="2779850"/>
            <a:ext cx="0" cy="2171100"/>
          </a:xfrm>
          <a:prstGeom prst="straightConnector1">
            <a:avLst/>
          </a:prstGeom>
          <a:noFill/>
          <a:ln w="9525" cap="flat" cmpd="sng">
            <a:solidFill>
              <a:schemeClr val="lt2"/>
            </a:solidFill>
            <a:prstDash val="solid"/>
            <a:round/>
            <a:headEnd type="none" w="med" len="med"/>
            <a:tailEnd type="none" w="med" len="med"/>
          </a:ln>
        </p:spPr>
      </p:cxnSp>
      <p:pic>
        <p:nvPicPr>
          <p:cNvPr id="9" name="Picture Placeholder 8" descr="A picture containing sky, outdoor, building, tree&#10;&#10;Description automatically generated">
            <a:extLst>
              <a:ext uri="{FF2B5EF4-FFF2-40B4-BE49-F238E27FC236}">
                <a16:creationId xmlns:a16="http://schemas.microsoft.com/office/drawing/2014/main" id="{E6A22F3F-109F-BC93-2376-8FEB06198D53}"/>
              </a:ext>
            </a:extLst>
          </p:cNvPr>
          <p:cNvPicPr>
            <a:picLocks noGrp="1" noChangeAspect="1"/>
          </p:cNvPicPr>
          <p:nvPr>
            <p:ph type="pic" idx="3"/>
          </p:nvPr>
        </p:nvPicPr>
        <p:blipFill>
          <a:blip r:embed="rId3"/>
          <a:srcRect l="22525" r="22525"/>
          <a:stretch>
            <a:fillRect/>
          </a:stretch>
        </p:blip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3"/>
        <p:cNvGrpSpPr/>
        <p:nvPr/>
      </p:nvGrpSpPr>
      <p:grpSpPr>
        <a:xfrm>
          <a:off x="0" y="0"/>
          <a:ext cx="0" cy="0"/>
          <a:chOff x="0" y="0"/>
          <a:chExt cx="0" cy="0"/>
        </a:xfrm>
      </p:grpSpPr>
      <p:sp>
        <p:nvSpPr>
          <p:cNvPr id="3425" name="Google Shape;3425;p61"/>
          <p:cNvSpPr txBox="1">
            <a:spLocks noGrp="1"/>
          </p:cNvSpPr>
          <p:nvPr>
            <p:ph type="title"/>
          </p:nvPr>
        </p:nvSpPr>
        <p:spPr>
          <a:xfrm>
            <a:off x="720000" y="538435"/>
            <a:ext cx="7704000" cy="64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latin typeface="Inter"/>
                <a:ea typeface="Inter"/>
                <a:cs typeface="Inter"/>
                <a:sym typeface="Inter"/>
              </a:rPr>
              <a:t>Moscow</a:t>
            </a:r>
            <a:endParaRPr dirty="0"/>
          </a:p>
        </p:txBody>
      </p:sp>
      <p:pic>
        <p:nvPicPr>
          <p:cNvPr id="3" name="Picture 2" descr="A screenshot of a computer&#10;&#10;Description automatically generated">
            <a:extLst>
              <a:ext uri="{FF2B5EF4-FFF2-40B4-BE49-F238E27FC236}">
                <a16:creationId xmlns:a16="http://schemas.microsoft.com/office/drawing/2014/main" id="{0A8C433D-5866-5049-B1FB-353732A2C8E9}"/>
              </a:ext>
            </a:extLst>
          </p:cNvPr>
          <p:cNvPicPr>
            <a:picLocks noChangeAspect="1"/>
          </p:cNvPicPr>
          <p:nvPr/>
        </p:nvPicPr>
        <p:blipFill rotWithShape="1">
          <a:blip r:embed="rId3"/>
          <a:srcRect l="1" t="8957" r="-692" b="13912"/>
          <a:stretch/>
        </p:blipFill>
        <p:spPr>
          <a:xfrm>
            <a:off x="2240565" y="1187335"/>
            <a:ext cx="4824603" cy="2078832"/>
          </a:xfrm>
          <a:prstGeom prst="rect">
            <a:avLst/>
          </a:prstGeom>
        </p:spPr>
      </p:pic>
      <p:sp>
        <p:nvSpPr>
          <p:cNvPr id="4" name="Google Shape;3341;p58">
            <a:extLst>
              <a:ext uri="{FF2B5EF4-FFF2-40B4-BE49-F238E27FC236}">
                <a16:creationId xmlns:a16="http://schemas.microsoft.com/office/drawing/2014/main" id="{45A8D617-FC41-F7EB-4F17-4DE37E73125C}"/>
              </a:ext>
            </a:extLst>
          </p:cNvPr>
          <p:cNvSpPr txBox="1">
            <a:spLocks/>
          </p:cNvSpPr>
          <p:nvPr/>
        </p:nvSpPr>
        <p:spPr>
          <a:xfrm>
            <a:off x="943974" y="3478283"/>
            <a:ext cx="6614113" cy="841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Inter"/>
                <a:ea typeface="Inter"/>
                <a:cs typeface="Inter"/>
                <a:sym typeface="Inter"/>
              </a:rPr>
              <a:t>Here’s the home page of the city and some pics of the most important culture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3"/>
        <p:cNvGrpSpPr/>
        <p:nvPr/>
      </p:nvGrpSpPr>
      <p:grpSpPr>
        <a:xfrm>
          <a:off x="0" y="0"/>
          <a:ext cx="0" cy="0"/>
          <a:chOff x="0" y="0"/>
          <a:chExt cx="0" cy="0"/>
        </a:xfrm>
      </p:grpSpPr>
      <p:sp>
        <p:nvSpPr>
          <p:cNvPr id="6" name="Rectangle 5">
            <a:extLst>
              <a:ext uri="{FF2B5EF4-FFF2-40B4-BE49-F238E27FC236}">
                <a16:creationId xmlns:a16="http://schemas.microsoft.com/office/drawing/2014/main" id="{39E5F815-6A3F-D6FE-F410-555202D6D040}"/>
              </a:ext>
            </a:extLst>
          </p:cNvPr>
          <p:cNvSpPr/>
          <p:nvPr/>
        </p:nvSpPr>
        <p:spPr>
          <a:xfrm>
            <a:off x="121444" y="1035844"/>
            <a:ext cx="4286249" cy="3906615"/>
          </a:xfrm>
          <a:prstGeom prst="rect">
            <a:avLst/>
          </a:prstGeom>
          <a:solidFill>
            <a:schemeClr val="bg1">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5" name="Google Shape;3425;p61"/>
          <p:cNvSpPr txBox="1">
            <a:spLocks noGrp="1"/>
          </p:cNvSpPr>
          <p:nvPr>
            <p:ph type="title"/>
          </p:nvPr>
        </p:nvSpPr>
        <p:spPr>
          <a:xfrm>
            <a:off x="720000" y="538435"/>
            <a:ext cx="7704000" cy="64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latin typeface="Inter"/>
                <a:ea typeface="Inter"/>
                <a:cs typeface="Inter"/>
                <a:sym typeface="Inter"/>
              </a:rPr>
              <a:t>Moscow</a:t>
            </a:r>
            <a:endParaRPr dirty="0"/>
          </a:p>
        </p:txBody>
      </p:sp>
      <p:sp>
        <p:nvSpPr>
          <p:cNvPr id="5" name="TextBox 4">
            <a:extLst>
              <a:ext uri="{FF2B5EF4-FFF2-40B4-BE49-F238E27FC236}">
                <a16:creationId xmlns:a16="http://schemas.microsoft.com/office/drawing/2014/main" id="{D4122D30-4EB7-06A7-2EEE-24E64B0DC47A}"/>
              </a:ext>
            </a:extLst>
          </p:cNvPr>
          <p:cNvSpPr txBox="1"/>
          <p:nvPr/>
        </p:nvSpPr>
        <p:spPr>
          <a:xfrm>
            <a:off x="278607" y="1312068"/>
            <a:ext cx="4186238" cy="3108543"/>
          </a:xfrm>
          <a:prstGeom prst="rect">
            <a:avLst/>
          </a:prstGeom>
          <a:noFill/>
        </p:spPr>
        <p:txBody>
          <a:bodyPr wrap="square">
            <a:spAutoFit/>
          </a:bodyPr>
          <a:lstStyle/>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"container pt-5"</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"row"</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"col-lg-6 "</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style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"min-height: 500px;"</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"position-relative h-100"</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img</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"position-absolute w-100 h-100"</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img</a:t>
            </a:r>
            <a:r>
              <a:rPr lang="en-US" b="0" dirty="0">
                <a:solidFill>
                  <a:srgbClr val="CE9178"/>
                </a:solidFill>
                <a:effectLst/>
                <a:latin typeface="Consolas" panose="020B0609020204030204" pitchFamily="49" charset="0"/>
              </a:rPr>
              <a:t>/kra.jpg"</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style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"object-fit: cover;"</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p>
          <a:p>
            <a:endParaRPr lang="en-US" dirty="0">
              <a:solidFill>
                <a:srgbClr val="808080"/>
              </a:solidFill>
              <a:latin typeface="Consolas" panose="020B0609020204030204" pitchFamily="49" charset="0"/>
            </a:endParaRPr>
          </a:p>
          <a:p>
            <a:r>
              <a:rPr lang="en-US" b="0" dirty="0">
                <a:solidFill>
                  <a:srgbClr val="00B0F0"/>
                </a:solidFill>
                <a:effectLst/>
                <a:latin typeface="Consolas" panose="020B0609020204030204" pitchFamily="49" charset="0"/>
              </a:rPr>
              <a:t>Paragraph on the left of the photo</a:t>
            </a:r>
          </a:p>
        </p:txBody>
      </p:sp>
      <p:sp>
        <p:nvSpPr>
          <p:cNvPr id="9" name="TextBox 8">
            <a:extLst>
              <a:ext uri="{FF2B5EF4-FFF2-40B4-BE49-F238E27FC236}">
                <a16:creationId xmlns:a16="http://schemas.microsoft.com/office/drawing/2014/main" id="{7EE93CB4-7BEA-943D-1143-4F5FB8F06259}"/>
              </a:ext>
            </a:extLst>
          </p:cNvPr>
          <p:cNvSpPr txBox="1"/>
          <p:nvPr/>
        </p:nvSpPr>
        <p:spPr>
          <a:xfrm>
            <a:off x="4622008" y="1442740"/>
            <a:ext cx="4114798" cy="1323439"/>
          </a:xfrm>
          <a:prstGeom prst="rect">
            <a:avLst/>
          </a:prstGeom>
          <a:noFill/>
        </p:spPr>
        <p:txBody>
          <a:bodyPr wrap="square">
            <a:spAutoFit/>
          </a:bodyPr>
          <a:lstStyle/>
          <a:p>
            <a:r>
              <a:rPr lang="en-US" sz="1600" dirty="0">
                <a:solidFill>
                  <a:schemeClr val="bg1">
                    <a:lumMod val="10000"/>
                  </a:schemeClr>
                </a:solidFill>
                <a:latin typeface="Times New Roman" panose="02020603050405020304" pitchFamily="18" charset="0"/>
                <a:cs typeface="Times New Roman" panose="02020603050405020304" pitchFamily="18" charset="0"/>
              </a:rPr>
              <a:t>This snip of code describe how the shape of the countries are photo of one of important places in the city and a plan how to visit it from a – z </a:t>
            </a:r>
          </a:p>
          <a:p>
            <a:r>
              <a:rPr lang="en-US" sz="1600" dirty="0">
                <a:solidFill>
                  <a:schemeClr val="bg1">
                    <a:lumMod val="10000"/>
                  </a:schemeClr>
                </a:solidFill>
                <a:latin typeface="Times New Roman" panose="02020603050405020304" pitchFamily="18" charset="0"/>
                <a:cs typeface="Times New Roman" panose="02020603050405020304" pitchFamily="18" charset="0"/>
              </a:rPr>
              <a:t>In the second day the text will be on the right of the photo and so on , as you will see below   </a:t>
            </a:r>
          </a:p>
        </p:txBody>
      </p:sp>
    </p:spTree>
    <p:extLst>
      <p:ext uri="{BB962C8B-B14F-4D97-AF65-F5344CB8AC3E}">
        <p14:creationId xmlns:p14="http://schemas.microsoft.com/office/powerpoint/2010/main" val="3764307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3"/>
        <p:cNvGrpSpPr/>
        <p:nvPr/>
      </p:nvGrpSpPr>
      <p:grpSpPr>
        <a:xfrm>
          <a:off x="0" y="0"/>
          <a:ext cx="0" cy="0"/>
          <a:chOff x="0" y="0"/>
          <a:chExt cx="0" cy="0"/>
        </a:xfrm>
      </p:grpSpPr>
      <p:sp>
        <p:nvSpPr>
          <p:cNvPr id="3425" name="Google Shape;3425;p61"/>
          <p:cNvSpPr txBox="1">
            <a:spLocks noGrp="1"/>
          </p:cNvSpPr>
          <p:nvPr>
            <p:ph type="title"/>
          </p:nvPr>
        </p:nvSpPr>
        <p:spPr>
          <a:xfrm>
            <a:off x="720000" y="538435"/>
            <a:ext cx="7704000" cy="64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First day plan</a:t>
            </a:r>
            <a:endParaRPr dirty="0"/>
          </a:p>
        </p:txBody>
      </p:sp>
      <p:pic>
        <p:nvPicPr>
          <p:cNvPr id="4" name="Picture 3" descr="A screenshot of a computer&#10;&#10;Description automatically generated">
            <a:extLst>
              <a:ext uri="{FF2B5EF4-FFF2-40B4-BE49-F238E27FC236}">
                <a16:creationId xmlns:a16="http://schemas.microsoft.com/office/drawing/2014/main" id="{2AB083F5-7DD2-E3F0-7366-45A15074BB12}"/>
              </a:ext>
            </a:extLst>
          </p:cNvPr>
          <p:cNvPicPr>
            <a:picLocks noChangeAspect="1"/>
          </p:cNvPicPr>
          <p:nvPr/>
        </p:nvPicPr>
        <p:blipFill rotWithShape="1">
          <a:blip r:embed="rId3"/>
          <a:srcRect l="-1" t="8148" r="-659" b="12073"/>
          <a:stretch/>
        </p:blipFill>
        <p:spPr>
          <a:xfrm>
            <a:off x="1931288" y="1132886"/>
            <a:ext cx="4669537" cy="2081801"/>
          </a:xfrm>
          <a:prstGeom prst="rect">
            <a:avLst/>
          </a:prstGeom>
        </p:spPr>
      </p:pic>
      <p:sp>
        <p:nvSpPr>
          <p:cNvPr id="5" name="Google Shape;3341;p58">
            <a:extLst>
              <a:ext uri="{FF2B5EF4-FFF2-40B4-BE49-F238E27FC236}">
                <a16:creationId xmlns:a16="http://schemas.microsoft.com/office/drawing/2014/main" id="{35C108C2-D4B8-7613-7CE7-21DB5974581B}"/>
              </a:ext>
            </a:extLst>
          </p:cNvPr>
          <p:cNvSpPr txBox="1">
            <a:spLocks/>
          </p:cNvSpPr>
          <p:nvPr/>
        </p:nvSpPr>
        <p:spPr>
          <a:xfrm>
            <a:off x="943975" y="3478283"/>
            <a:ext cx="3543300" cy="841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Inter"/>
                <a:ea typeface="Inter"/>
                <a:cs typeface="Inter"/>
                <a:sym typeface="Inter"/>
              </a:rPr>
              <a:t>Now here’s the plan for the first day contains which hotels are the best and where to go and eat a full plan for the first day </a:t>
            </a:r>
          </a:p>
        </p:txBody>
      </p:sp>
    </p:spTree>
    <p:extLst>
      <p:ext uri="{BB962C8B-B14F-4D97-AF65-F5344CB8AC3E}">
        <p14:creationId xmlns:p14="http://schemas.microsoft.com/office/powerpoint/2010/main" val="2353938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3"/>
        <p:cNvGrpSpPr/>
        <p:nvPr/>
      </p:nvGrpSpPr>
      <p:grpSpPr>
        <a:xfrm>
          <a:off x="0" y="0"/>
          <a:ext cx="0" cy="0"/>
          <a:chOff x="0" y="0"/>
          <a:chExt cx="0" cy="0"/>
        </a:xfrm>
      </p:grpSpPr>
      <p:sp>
        <p:nvSpPr>
          <p:cNvPr id="3425" name="Google Shape;3425;p61"/>
          <p:cNvSpPr txBox="1">
            <a:spLocks noGrp="1"/>
          </p:cNvSpPr>
          <p:nvPr>
            <p:ph type="title"/>
          </p:nvPr>
        </p:nvSpPr>
        <p:spPr>
          <a:xfrm>
            <a:off x="720000" y="538435"/>
            <a:ext cx="7704000" cy="64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a:t>
            </a:r>
            <a:r>
              <a:rPr lang="en" dirty="0"/>
              <a:t>econd day plan </a:t>
            </a:r>
            <a:endParaRPr dirty="0"/>
          </a:p>
        </p:txBody>
      </p:sp>
      <p:pic>
        <p:nvPicPr>
          <p:cNvPr id="4" name="Picture 3" descr="A screenshot of a computer&#10;&#10;Description automatically generated">
            <a:extLst>
              <a:ext uri="{FF2B5EF4-FFF2-40B4-BE49-F238E27FC236}">
                <a16:creationId xmlns:a16="http://schemas.microsoft.com/office/drawing/2014/main" id="{6156688D-72C4-2F8C-77F4-A865DDAEAAC3}"/>
              </a:ext>
            </a:extLst>
          </p:cNvPr>
          <p:cNvPicPr>
            <a:picLocks noChangeAspect="1"/>
          </p:cNvPicPr>
          <p:nvPr/>
        </p:nvPicPr>
        <p:blipFill rotWithShape="1">
          <a:blip r:embed="rId3"/>
          <a:srcRect l="-1" t="8414" r="1508" b="11723"/>
          <a:stretch/>
        </p:blipFill>
        <p:spPr>
          <a:xfrm>
            <a:off x="2260473" y="1085850"/>
            <a:ext cx="4197477" cy="1914525"/>
          </a:xfrm>
          <a:prstGeom prst="rect">
            <a:avLst/>
          </a:prstGeom>
        </p:spPr>
      </p:pic>
      <p:sp>
        <p:nvSpPr>
          <p:cNvPr id="5" name="Google Shape;3341;p58">
            <a:extLst>
              <a:ext uri="{FF2B5EF4-FFF2-40B4-BE49-F238E27FC236}">
                <a16:creationId xmlns:a16="http://schemas.microsoft.com/office/drawing/2014/main" id="{22077105-72C7-644C-4746-67441BBB9C27}"/>
              </a:ext>
            </a:extLst>
          </p:cNvPr>
          <p:cNvSpPr txBox="1">
            <a:spLocks/>
          </p:cNvSpPr>
          <p:nvPr/>
        </p:nvSpPr>
        <p:spPr>
          <a:xfrm>
            <a:off x="1965531" y="3126890"/>
            <a:ext cx="3543300" cy="841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latin typeface="Inter"/>
                <a:ea typeface="Inter"/>
                <a:cs typeface="Inter"/>
                <a:sym typeface="Inter"/>
              </a:rPr>
              <a:t>This is the second day of the plan to maximum benefit   </a:t>
            </a:r>
          </a:p>
          <a:p>
            <a:pPr algn="ctr"/>
            <a:endParaRPr lang="en-US" dirty="0">
              <a:latin typeface="Inter"/>
              <a:ea typeface="Inter"/>
              <a:cs typeface="Inter"/>
              <a:sym typeface="Inter"/>
            </a:endParaRPr>
          </a:p>
        </p:txBody>
      </p:sp>
    </p:spTree>
    <p:extLst>
      <p:ext uri="{BB962C8B-B14F-4D97-AF65-F5344CB8AC3E}">
        <p14:creationId xmlns:p14="http://schemas.microsoft.com/office/powerpoint/2010/main" val="2959278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3476"/>
        <p:cNvGrpSpPr/>
        <p:nvPr/>
      </p:nvGrpSpPr>
      <p:grpSpPr>
        <a:xfrm>
          <a:off x="0" y="0"/>
          <a:ext cx="0" cy="0"/>
          <a:chOff x="0" y="0"/>
          <a:chExt cx="0" cy="0"/>
        </a:xfrm>
      </p:grpSpPr>
      <p:sp>
        <p:nvSpPr>
          <p:cNvPr id="3477" name="Google Shape;3477;p65"/>
          <p:cNvSpPr txBox="1">
            <a:spLocks noGrp="1"/>
          </p:cNvSpPr>
          <p:nvPr>
            <p:ph type="title"/>
          </p:nvPr>
        </p:nvSpPr>
        <p:spPr>
          <a:xfrm>
            <a:off x="720000" y="1745250"/>
            <a:ext cx="32331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Login</a:t>
            </a:r>
            <a:endParaRPr dirty="0"/>
          </a:p>
        </p:txBody>
      </p:sp>
      <p:sp>
        <p:nvSpPr>
          <p:cNvPr id="3478" name="Google Shape;3478;p65"/>
          <p:cNvSpPr txBox="1">
            <a:spLocks noGrp="1"/>
          </p:cNvSpPr>
          <p:nvPr>
            <p:ph type="subTitle" idx="1"/>
          </p:nvPr>
        </p:nvSpPr>
        <p:spPr>
          <a:xfrm>
            <a:off x="720000" y="2317950"/>
            <a:ext cx="30201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system ask you to enter your email and password to login as a member of </a:t>
            </a:r>
            <a:r>
              <a:rPr lang="en-US" dirty="0" err="1"/>
              <a:t>Safirni</a:t>
            </a:r>
            <a:r>
              <a:rPr lang="en-US" dirty="0"/>
              <a:t> .</a:t>
            </a:r>
          </a:p>
          <a:p>
            <a:pPr marL="0" lvl="0" indent="0" algn="l" rtl="0">
              <a:spcBef>
                <a:spcPts val="0"/>
              </a:spcBef>
              <a:spcAft>
                <a:spcPts val="0"/>
              </a:spcAft>
              <a:buNone/>
            </a:pPr>
            <a:r>
              <a:rPr lang="en-US" dirty="0"/>
              <a:t>This page well animated </a:t>
            </a:r>
            <a:endParaRPr dirty="0"/>
          </a:p>
        </p:txBody>
      </p:sp>
      <p:pic>
        <p:nvPicPr>
          <p:cNvPr id="3" name="Picture 2" descr="A screenshot of a computer&#10;&#10;Description automatically generated">
            <a:extLst>
              <a:ext uri="{FF2B5EF4-FFF2-40B4-BE49-F238E27FC236}">
                <a16:creationId xmlns:a16="http://schemas.microsoft.com/office/drawing/2014/main" id="{80F8074C-692E-2AA6-6783-20AFE6CCC743}"/>
              </a:ext>
            </a:extLst>
          </p:cNvPr>
          <p:cNvPicPr>
            <a:picLocks noChangeAspect="1"/>
          </p:cNvPicPr>
          <p:nvPr/>
        </p:nvPicPr>
        <p:blipFill rotWithShape="1">
          <a:blip r:embed="rId3"/>
          <a:srcRect t="8751" b="5138"/>
          <a:stretch/>
        </p:blipFill>
        <p:spPr>
          <a:xfrm>
            <a:off x="3790334" y="805068"/>
            <a:ext cx="5353666" cy="259318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6"/>
        <p:cNvGrpSpPr/>
        <p:nvPr/>
      </p:nvGrpSpPr>
      <p:grpSpPr>
        <a:xfrm>
          <a:off x="0" y="0"/>
          <a:ext cx="0" cy="0"/>
          <a:chOff x="0" y="0"/>
          <a:chExt cx="0" cy="0"/>
        </a:xfrm>
      </p:grpSpPr>
      <p:sp>
        <p:nvSpPr>
          <p:cNvPr id="7" name="Rectangle 6">
            <a:extLst>
              <a:ext uri="{FF2B5EF4-FFF2-40B4-BE49-F238E27FC236}">
                <a16:creationId xmlns:a16="http://schemas.microsoft.com/office/drawing/2014/main" id="{1CBF0F73-7B4C-12C1-2737-E9C0B0025B5A}"/>
              </a:ext>
            </a:extLst>
          </p:cNvPr>
          <p:cNvSpPr/>
          <p:nvPr/>
        </p:nvSpPr>
        <p:spPr>
          <a:xfrm>
            <a:off x="0" y="860624"/>
            <a:ext cx="6886575" cy="4282875"/>
          </a:xfrm>
          <a:prstGeom prst="rect">
            <a:avLst/>
          </a:prstGeom>
          <a:solidFill>
            <a:schemeClr val="bg1">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7" name="Google Shape;3477;p65"/>
          <p:cNvSpPr txBox="1">
            <a:spLocks noGrp="1"/>
          </p:cNvSpPr>
          <p:nvPr>
            <p:ph type="title"/>
          </p:nvPr>
        </p:nvSpPr>
        <p:spPr>
          <a:xfrm>
            <a:off x="3041719" y="287925"/>
            <a:ext cx="32331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Login</a:t>
            </a:r>
            <a:endParaRPr dirty="0"/>
          </a:p>
        </p:txBody>
      </p:sp>
      <p:sp>
        <p:nvSpPr>
          <p:cNvPr id="6" name="TextBox 5">
            <a:extLst>
              <a:ext uri="{FF2B5EF4-FFF2-40B4-BE49-F238E27FC236}">
                <a16:creationId xmlns:a16="http://schemas.microsoft.com/office/drawing/2014/main" id="{70CCA484-90BB-02A7-02EF-03F6563B801F}"/>
              </a:ext>
            </a:extLst>
          </p:cNvPr>
          <p:cNvSpPr txBox="1"/>
          <p:nvPr/>
        </p:nvSpPr>
        <p:spPr>
          <a:xfrm>
            <a:off x="87510" y="860625"/>
            <a:ext cx="6799065" cy="4324261"/>
          </a:xfrm>
          <a:prstGeom prst="rect">
            <a:avLst/>
          </a:prstGeom>
          <a:noFill/>
        </p:spPr>
        <p:txBody>
          <a:bodyPr wrap="square">
            <a:spAutoFit/>
          </a:bodyPr>
          <a:lstStyle/>
          <a:p>
            <a:r>
              <a:rPr lang="en-US" sz="1100" b="0" dirty="0">
                <a:solidFill>
                  <a:srgbClr val="808080"/>
                </a:solidFill>
                <a:effectLst/>
                <a:latin typeface="Consolas" panose="020B0609020204030204" pitchFamily="49" charset="0"/>
              </a:rPr>
              <a:t>&lt;</a:t>
            </a:r>
            <a:r>
              <a:rPr lang="en-US" sz="1100" b="0" dirty="0">
                <a:solidFill>
                  <a:srgbClr val="569CD6"/>
                </a:solidFill>
                <a:effectLst/>
                <a:latin typeface="Consolas" panose="020B0609020204030204" pitchFamily="49" charset="0"/>
              </a:rPr>
              <a:t>form</a:t>
            </a:r>
            <a:r>
              <a:rPr lang="en-US" sz="1100" b="0" dirty="0">
                <a:solidFill>
                  <a:srgbClr val="CCCCCC"/>
                </a:solidFill>
                <a:effectLst/>
                <a:latin typeface="Consolas" panose="020B0609020204030204" pitchFamily="49" charset="0"/>
              </a:rPr>
              <a:t> </a:t>
            </a:r>
            <a:r>
              <a:rPr lang="en-US" sz="1100" b="0" dirty="0">
                <a:solidFill>
                  <a:srgbClr val="9CDCFE"/>
                </a:solidFill>
                <a:effectLst/>
                <a:latin typeface="Consolas" panose="020B0609020204030204" pitchFamily="49" charset="0"/>
              </a:rPr>
              <a:t>action</a:t>
            </a:r>
            <a:r>
              <a:rPr lang="en-US" sz="1100" b="0" dirty="0">
                <a:solidFill>
                  <a:srgbClr val="CCCCCC"/>
                </a:solidFill>
                <a:effectLst/>
                <a:latin typeface="Consolas" panose="020B0609020204030204" pitchFamily="49" charset="0"/>
              </a:rPr>
              <a:t>=</a:t>
            </a:r>
            <a:r>
              <a:rPr lang="en-US" sz="1100" b="0" dirty="0">
                <a:solidFill>
                  <a:srgbClr val="CE9178"/>
                </a:solidFill>
                <a:effectLst/>
                <a:latin typeface="Consolas" panose="020B0609020204030204" pitchFamily="49" charset="0"/>
              </a:rPr>
              <a:t>"home.html"</a:t>
            </a:r>
            <a:r>
              <a:rPr lang="en-US" sz="1100" b="0" dirty="0">
                <a:solidFill>
                  <a:srgbClr val="CCCCCC"/>
                </a:solidFill>
                <a:effectLst/>
                <a:latin typeface="Consolas" panose="020B0609020204030204" pitchFamily="49" charset="0"/>
              </a:rPr>
              <a:t> </a:t>
            </a:r>
            <a:r>
              <a:rPr lang="en-US" sz="1100" b="0" dirty="0">
                <a:solidFill>
                  <a:srgbClr val="9CDCFE"/>
                </a:solidFill>
                <a:effectLst/>
                <a:latin typeface="Consolas" panose="020B0609020204030204" pitchFamily="49" charset="0"/>
              </a:rPr>
              <a:t>style</a:t>
            </a:r>
            <a:r>
              <a:rPr lang="en-US" sz="1100" b="0" dirty="0">
                <a:solidFill>
                  <a:srgbClr val="CCCCCC"/>
                </a:solidFill>
                <a:effectLst/>
                <a:latin typeface="Consolas" panose="020B0609020204030204" pitchFamily="49" charset="0"/>
              </a:rPr>
              <a:t>=</a:t>
            </a:r>
            <a:r>
              <a:rPr lang="en-US" sz="1100" b="0" dirty="0">
                <a:solidFill>
                  <a:srgbClr val="CE9178"/>
                </a:solidFill>
                <a:effectLst/>
                <a:latin typeface="Consolas" panose="020B0609020204030204" pitchFamily="49" charset="0"/>
              </a:rPr>
              <a:t>"width: 23rem;"</a:t>
            </a:r>
            <a:r>
              <a:rPr lang="en-US" sz="1100" b="0" dirty="0">
                <a:solidFill>
                  <a:srgbClr val="CCCCCC"/>
                </a:solidFill>
                <a:effectLst/>
                <a:latin typeface="Consolas" panose="020B0609020204030204" pitchFamily="49" charset="0"/>
              </a:rPr>
              <a:t> </a:t>
            </a:r>
            <a:r>
              <a:rPr lang="en-US" sz="1100" b="0" dirty="0">
                <a:solidFill>
                  <a:srgbClr val="808080"/>
                </a:solidFill>
                <a:effectLst/>
                <a:latin typeface="Consolas" panose="020B0609020204030204" pitchFamily="49" charset="0"/>
              </a:rPr>
              <a:t>&gt;</a:t>
            </a:r>
            <a:endParaRPr lang="en-US" sz="1100" b="0" dirty="0">
              <a:solidFill>
                <a:srgbClr val="CCCCCC"/>
              </a:solidFill>
              <a:effectLst/>
              <a:latin typeface="Consolas" panose="020B0609020204030204" pitchFamily="49" charset="0"/>
            </a:endParaRPr>
          </a:p>
          <a:p>
            <a:r>
              <a:rPr lang="en-US" sz="1100" b="0" dirty="0">
                <a:solidFill>
                  <a:srgbClr val="CCCCCC"/>
                </a:solidFill>
                <a:effectLst/>
                <a:latin typeface="Consolas" panose="020B0609020204030204" pitchFamily="49" charset="0"/>
              </a:rPr>
              <a:t>      </a:t>
            </a:r>
          </a:p>
          <a:p>
            <a:r>
              <a:rPr lang="en-US" sz="1100" b="0" dirty="0">
                <a:solidFill>
                  <a:srgbClr val="CCCCCC"/>
                </a:solidFill>
                <a:effectLst/>
                <a:latin typeface="Consolas" panose="020B0609020204030204" pitchFamily="49" charset="0"/>
              </a:rPr>
              <a:t>                  </a:t>
            </a:r>
            <a:r>
              <a:rPr lang="en-US" sz="1100" b="0" dirty="0">
                <a:solidFill>
                  <a:srgbClr val="808080"/>
                </a:solidFill>
                <a:effectLst/>
                <a:latin typeface="Consolas" panose="020B0609020204030204" pitchFamily="49" charset="0"/>
              </a:rPr>
              <a:t>&lt;</a:t>
            </a:r>
            <a:r>
              <a:rPr lang="en-US" sz="1100" b="0" dirty="0">
                <a:solidFill>
                  <a:srgbClr val="569CD6"/>
                </a:solidFill>
                <a:effectLst/>
                <a:latin typeface="Consolas" panose="020B0609020204030204" pitchFamily="49" charset="0"/>
              </a:rPr>
              <a:t>h3</a:t>
            </a:r>
            <a:r>
              <a:rPr lang="en-US" sz="1100" b="0" dirty="0">
                <a:solidFill>
                  <a:srgbClr val="CCCCCC"/>
                </a:solidFill>
                <a:effectLst/>
                <a:latin typeface="Consolas" panose="020B0609020204030204" pitchFamily="49" charset="0"/>
              </a:rPr>
              <a:t> </a:t>
            </a:r>
            <a:r>
              <a:rPr lang="en-US" sz="1100" b="0" dirty="0">
                <a:solidFill>
                  <a:srgbClr val="9CDCFE"/>
                </a:solidFill>
                <a:effectLst/>
                <a:latin typeface="Consolas" panose="020B0609020204030204" pitchFamily="49" charset="0"/>
              </a:rPr>
              <a:t>class</a:t>
            </a:r>
            <a:r>
              <a:rPr lang="en-US" sz="1100" b="0" dirty="0">
                <a:solidFill>
                  <a:srgbClr val="CCCCCC"/>
                </a:solidFill>
                <a:effectLst/>
                <a:latin typeface="Consolas" panose="020B0609020204030204" pitchFamily="49" charset="0"/>
              </a:rPr>
              <a:t>=</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fw</a:t>
            </a:r>
            <a:r>
              <a:rPr lang="en-US" sz="1100" b="0" dirty="0">
                <a:solidFill>
                  <a:srgbClr val="CE9178"/>
                </a:solidFill>
                <a:effectLst/>
                <a:latin typeface="Consolas" panose="020B0609020204030204" pitchFamily="49" charset="0"/>
              </a:rPr>
              <a:t>-normal mb-3 pb-3"</a:t>
            </a:r>
            <a:r>
              <a:rPr lang="en-US" sz="1100" b="0" dirty="0">
                <a:solidFill>
                  <a:srgbClr val="CCCCCC"/>
                </a:solidFill>
                <a:effectLst/>
                <a:latin typeface="Consolas" panose="020B0609020204030204" pitchFamily="49" charset="0"/>
              </a:rPr>
              <a:t> </a:t>
            </a:r>
            <a:r>
              <a:rPr lang="en-US" sz="1100" b="0" dirty="0">
                <a:solidFill>
                  <a:srgbClr val="9CDCFE"/>
                </a:solidFill>
                <a:effectLst/>
                <a:latin typeface="Consolas" panose="020B0609020204030204" pitchFamily="49" charset="0"/>
              </a:rPr>
              <a:t>style</a:t>
            </a:r>
            <a:r>
              <a:rPr lang="en-US" sz="1100" b="0" dirty="0">
                <a:solidFill>
                  <a:srgbClr val="CCCCCC"/>
                </a:solidFill>
                <a:effectLst/>
                <a:latin typeface="Consolas" panose="020B0609020204030204" pitchFamily="49" charset="0"/>
              </a:rPr>
              <a:t>=</a:t>
            </a:r>
            <a:r>
              <a:rPr lang="en-US" sz="1100" b="0" dirty="0">
                <a:solidFill>
                  <a:srgbClr val="CE9178"/>
                </a:solidFill>
                <a:effectLst/>
                <a:latin typeface="Consolas" panose="020B0609020204030204" pitchFamily="49" charset="0"/>
              </a:rPr>
              <a:t>"letter-spacing: 1px;"</a:t>
            </a:r>
            <a:r>
              <a:rPr lang="en-US" sz="1100" b="0" dirty="0">
                <a:solidFill>
                  <a:srgbClr val="808080"/>
                </a:solidFill>
                <a:effectLst/>
                <a:latin typeface="Consolas" panose="020B0609020204030204" pitchFamily="49" charset="0"/>
              </a:rPr>
              <a:t>&gt;</a:t>
            </a:r>
            <a:r>
              <a:rPr lang="ar-JO" sz="1100" b="0" dirty="0">
                <a:solidFill>
                  <a:srgbClr val="CCCCCC"/>
                </a:solidFill>
                <a:effectLst/>
                <a:latin typeface="Consolas" panose="020B0609020204030204" pitchFamily="49" charset="0"/>
              </a:rPr>
              <a:t>تسجيل الدخول</a:t>
            </a:r>
            <a:r>
              <a:rPr lang="ar-JO" sz="1100" b="0" dirty="0">
                <a:solidFill>
                  <a:srgbClr val="808080"/>
                </a:solidFill>
                <a:effectLst/>
                <a:latin typeface="Consolas" panose="020B0609020204030204" pitchFamily="49" charset="0"/>
              </a:rPr>
              <a:t>&lt;/</a:t>
            </a:r>
            <a:r>
              <a:rPr lang="en-US" sz="1100" b="0" dirty="0">
                <a:solidFill>
                  <a:srgbClr val="569CD6"/>
                </a:solidFill>
                <a:effectLst/>
                <a:latin typeface="Consolas" panose="020B0609020204030204" pitchFamily="49" charset="0"/>
              </a:rPr>
              <a:t>h3</a:t>
            </a:r>
            <a:r>
              <a:rPr lang="en-US" sz="1100" b="0" dirty="0">
                <a:solidFill>
                  <a:srgbClr val="808080"/>
                </a:solidFill>
                <a:effectLst/>
                <a:latin typeface="Consolas" panose="020B0609020204030204" pitchFamily="49" charset="0"/>
              </a:rPr>
              <a:t>&gt;</a:t>
            </a:r>
            <a:endParaRPr lang="en-US" sz="1100" b="0" dirty="0">
              <a:solidFill>
                <a:srgbClr val="CCCCCC"/>
              </a:solidFill>
              <a:effectLst/>
              <a:latin typeface="Consolas" panose="020B0609020204030204" pitchFamily="49" charset="0"/>
            </a:endParaRPr>
          </a:p>
          <a:p>
            <a:r>
              <a:rPr lang="en-US" sz="1100" b="0" dirty="0">
                <a:solidFill>
                  <a:srgbClr val="CCCCCC"/>
                </a:solidFill>
                <a:effectLst/>
                <a:latin typeface="Consolas" panose="020B0609020204030204" pitchFamily="49" charset="0"/>
              </a:rPr>
              <a:t>      </a:t>
            </a:r>
          </a:p>
          <a:p>
            <a:r>
              <a:rPr lang="en-US" sz="1100" b="0" dirty="0">
                <a:solidFill>
                  <a:srgbClr val="CCCCCC"/>
                </a:solidFill>
                <a:effectLst/>
                <a:latin typeface="Consolas" panose="020B0609020204030204" pitchFamily="49" charset="0"/>
              </a:rPr>
              <a:t>                  </a:t>
            </a:r>
            <a:r>
              <a:rPr lang="en-US" sz="1100" b="0" dirty="0">
                <a:solidFill>
                  <a:srgbClr val="808080"/>
                </a:solidFill>
                <a:effectLst/>
                <a:latin typeface="Consolas" panose="020B0609020204030204" pitchFamily="49" charset="0"/>
              </a:rPr>
              <a:t>&lt;</a:t>
            </a:r>
            <a:r>
              <a:rPr lang="en-US" sz="1100" b="0" dirty="0">
                <a:solidFill>
                  <a:srgbClr val="569CD6"/>
                </a:solidFill>
                <a:effectLst/>
                <a:latin typeface="Consolas" panose="020B0609020204030204" pitchFamily="49" charset="0"/>
              </a:rPr>
              <a:t>div</a:t>
            </a:r>
            <a:r>
              <a:rPr lang="en-US" sz="1100" b="0" dirty="0">
                <a:solidFill>
                  <a:srgbClr val="CCCCCC"/>
                </a:solidFill>
                <a:effectLst/>
                <a:latin typeface="Consolas" panose="020B0609020204030204" pitchFamily="49" charset="0"/>
              </a:rPr>
              <a:t> </a:t>
            </a:r>
            <a:r>
              <a:rPr lang="en-US" sz="1100" b="0" dirty="0">
                <a:solidFill>
                  <a:srgbClr val="9CDCFE"/>
                </a:solidFill>
                <a:effectLst/>
                <a:latin typeface="Consolas" panose="020B0609020204030204" pitchFamily="49" charset="0"/>
              </a:rPr>
              <a:t>class</a:t>
            </a:r>
            <a:r>
              <a:rPr lang="en-US" sz="1100" b="0" dirty="0">
                <a:solidFill>
                  <a:srgbClr val="CCCCCC"/>
                </a:solidFill>
                <a:effectLst/>
                <a:latin typeface="Consolas" panose="020B0609020204030204" pitchFamily="49" charset="0"/>
              </a:rPr>
              <a:t>=</a:t>
            </a:r>
            <a:r>
              <a:rPr lang="en-US" sz="1100" b="0" dirty="0">
                <a:solidFill>
                  <a:srgbClr val="CE9178"/>
                </a:solidFill>
                <a:effectLst/>
                <a:latin typeface="Consolas" panose="020B0609020204030204" pitchFamily="49" charset="0"/>
              </a:rPr>
              <a:t>"form-outline mb-4"</a:t>
            </a:r>
            <a:r>
              <a:rPr lang="en-US" sz="1100" b="0" dirty="0">
                <a:solidFill>
                  <a:srgbClr val="808080"/>
                </a:solidFill>
                <a:effectLst/>
                <a:latin typeface="Consolas" panose="020B0609020204030204" pitchFamily="49" charset="0"/>
              </a:rPr>
              <a:t>&gt;</a:t>
            </a:r>
            <a:endParaRPr lang="en-US" sz="1100" b="0" dirty="0">
              <a:solidFill>
                <a:srgbClr val="CCCCCC"/>
              </a:solidFill>
              <a:effectLst/>
              <a:latin typeface="Consolas" panose="020B0609020204030204" pitchFamily="49" charset="0"/>
            </a:endParaRPr>
          </a:p>
          <a:p>
            <a:r>
              <a:rPr lang="en-US" sz="1100" b="0" dirty="0">
                <a:solidFill>
                  <a:srgbClr val="CCCCCC"/>
                </a:solidFill>
                <a:effectLst/>
                <a:latin typeface="Consolas" panose="020B0609020204030204" pitchFamily="49" charset="0"/>
              </a:rPr>
              <a:t>                    </a:t>
            </a:r>
            <a:r>
              <a:rPr lang="en-US" sz="1100" b="0" dirty="0">
                <a:solidFill>
                  <a:srgbClr val="808080"/>
                </a:solidFill>
                <a:effectLst/>
                <a:latin typeface="Consolas" panose="020B0609020204030204" pitchFamily="49" charset="0"/>
              </a:rPr>
              <a:t>&lt;</a:t>
            </a:r>
            <a:r>
              <a:rPr lang="en-US" sz="1100" b="0" dirty="0">
                <a:solidFill>
                  <a:srgbClr val="569CD6"/>
                </a:solidFill>
                <a:effectLst/>
                <a:latin typeface="Consolas" panose="020B0609020204030204" pitchFamily="49" charset="0"/>
              </a:rPr>
              <a:t>input</a:t>
            </a:r>
            <a:r>
              <a:rPr lang="en-US" sz="1100" b="0" dirty="0">
                <a:solidFill>
                  <a:srgbClr val="CCCCCC"/>
                </a:solidFill>
                <a:effectLst/>
                <a:latin typeface="Consolas" panose="020B0609020204030204" pitchFamily="49" charset="0"/>
              </a:rPr>
              <a:t> </a:t>
            </a:r>
            <a:r>
              <a:rPr lang="en-US" sz="1100" b="0" dirty="0">
                <a:solidFill>
                  <a:srgbClr val="9CDCFE"/>
                </a:solidFill>
                <a:effectLst/>
                <a:latin typeface="Consolas" panose="020B0609020204030204" pitchFamily="49" charset="0"/>
              </a:rPr>
              <a:t>type</a:t>
            </a:r>
            <a:r>
              <a:rPr lang="en-US" sz="1100" b="0" dirty="0">
                <a:solidFill>
                  <a:srgbClr val="CCCCCC"/>
                </a:solidFill>
                <a:effectLst/>
                <a:latin typeface="Consolas" panose="020B0609020204030204" pitchFamily="49" charset="0"/>
              </a:rPr>
              <a:t>=</a:t>
            </a:r>
            <a:r>
              <a:rPr lang="en-US" sz="1100" b="0" dirty="0">
                <a:solidFill>
                  <a:srgbClr val="CE9178"/>
                </a:solidFill>
                <a:effectLst/>
                <a:latin typeface="Consolas" panose="020B0609020204030204" pitchFamily="49" charset="0"/>
              </a:rPr>
              <a:t>"email"</a:t>
            </a:r>
            <a:r>
              <a:rPr lang="en-US" sz="1100" b="0" dirty="0">
                <a:solidFill>
                  <a:srgbClr val="CCCCCC"/>
                </a:solidFill>
                <a:effectLst/>
                <a:latin typeface="Consolas" panose="020B0609020204030204" pitchFamily="49" charset="0"/>
              </a:rPr>
              <a:t>  </a:t>
            </a:r>
            <a:r>
              <a:rPr lang="en-US" sz="1100" b="0" dirty="0">
                <a:solidFill>
                  <a:srgbClr val="9CDCFE"/>
                </a:solidFill>
                <a:effectLst/>
                <a:latin typeface="Consolas" panose="020B0609020204030204" pitchFamily="49" charset="0"/>
              </a:rPr>
              <a:t>class</a:t>
            </a:r>
            <a:r>
              <a:rPr lang="en-US" sz="1100" b="0" dirty="0">
                <a:solidFill>
                  <a:srgbClr val="CCCCCC"/>
                </a:solidFill>
                <a:effectLst/>
                <a:latin typeface="Consolas" panose="020B0609020204030204" pitchFamily="49" charset="0"/>
              </a:rPr>
              <a:t>=</a:t>
            </a:r>
            <a:r>
              <a:rPr lang="en-US" sz="1100" b="0" dirty="0">
                <a:solidFill>
                  <a:srgbClr val="CE9178"/>
                </a:solidFill>
                <a:effectLst/>
                <a:latin typeface="Consolas" panose="020B0609020204030204" pitchFamily="49" charset="0"/>
              </a:rPr>
              <a:t>"form-control form-control-lg"</a:t>
            </a:r>
            <a:r>
              <a:rPr lang="en-US" sz="1100" b="0" dirty="0">
                <a:solidFill>
                  <a:srgbClr val="CCCCCC"/>
                </a:solidFill>
                <a:effectLst/>
                <a:latin typeface="Consolas" panose="020B0609020204030204" pitchFamily="49" charset="0"/>
              </a:rPr>
              <a:t> </a:t>
            </a:r>
            <a:r>
              <a:rPr lang="en-US" sz="1100" b="0" dirty="0">
                <a:solidFill>
                  <a:srgbClr val="808080"/>
                </a:solidFill>
                <a:effectLst/>
                <a:latin typeface="Consolas" panose="020B0609020204030204" pitchFamily="49" charset="0"/>
              </a:rPr>
              <a:t>/&gt;</a:t>
            </a:r>
            <a:endParaRPr lang="en-US" sz="1100" b="0" dirty="0">
              <a:solidFill>
                <a:srgbClr val="CCCCCC"/>
              </a:solidFill>
              <a:effectLst/>
              <a:latin typeface="Consolas" panose="020B0609020204030204" pitchFamily="49" charset="0"/>
            </a:endParaRPr>
          </a:p>
          <a:p>
            <a:r>
              <a:rPr lang="en-US" sz="1100" b="0" dirty="0">
                <a:solidFill>
                  <a:srgbClr val="CCCCCC"/>
                </a:solidFill>
                <a:effectLst/>
                <a:latin typeface="Consolas" panose="020B0609020204030204" pitchFamily="49" charset="0"/>
              </a:rPr>
              <a:t>                    </a:t>
            </a:r>
            <a:r>
              <a:rPr lang="en-US" sz="1100" b="0" dirty="0">
                <a:solidFill>
                  <a:srgbClr val="808080"/>
                </a:solidFill>
                <a:effectLst/>
                <a:latin typeface="Consolas" panose="020B0609020204030204" pitchFamily="49" charset="0"/>
              </a:rPr>
              <a:t>&lt;</a:t>
            </a:r>
            <a:r>
              <a:rPr lang="en-US" sz="1100" b="0" dirty="0">
                <a:solidFill>
                  <a:srgbClr val="569CD6"/>
                </a:solidFill>
                <a:effectLst/>
                <a:latin typeface="Consolas" panose="020B0609020204030204" pitchFamily="49" charset="0"/>
              </a:rPr>
              <a:t>label</a:t>
            </a:r>
            <a:r>
              <a:rPr lang="en-US" sz="1100" b="0" dirty="0">
                <a:solidFill>
                  <a:srgbClr val="CCCCCC"/>
                </a:solidFill>
                <a:effectLst/>
                <a:latin typeface="Consolas" panose="020B0609020204030204" pitchFamily="49" charset="0"/>
              </a:rPr>
              <a:t> </a:t>
            </a:r>
            <a:r>
              <a:rPr lang="en-US" sz="1100" b="0" dirty="0">
                <a:solidFill>
                  <a:srgbClr val="9CDCFE"/>
                </a:solidFill>
                <a:effectLst/>
                <a:latin typeface="Consolas" panose="020B0609020204030204" pitchFamily="49" charset="0"/>
              </a:rPr>
              <a:t>class</a:t>
            </a:r>
            <a:r>
              <a:rPr lang="en-US" sz="1100" b="0" dirty="0">
                <a:solidFill>
                  <a:srgbClr val="CCCCCC"/>
                </a:solidFill>
                <a:effectLst/>
                <a:latin typeface="Consolas" panose="020B0609020204030204" pitchFamily="49" charset="0"/>
              </a:rPr>
              <a:t>=</a:t>
            </a:r>
            <a:r>
              <a:rPr lang="en-US" sz="1100" b="0" dirty="0">
                <a:solidFill>
                  <a:srgbClr val="CE9178"/>
                </a:solidFill>
                <a:effectLst/>
                <a:latin typeface="Consolas" panose="020B0609020204030204" pitchFamily="49" charset="0"/>
              </a:rPr>
              <a:t>"form-label"</a:t>
            </a:r>
            <a:r>
              <a:rPr lang="en-US" sz="1100" b="0" dirty="0">
                <a:solidFill>
                  <a:srgbClr val="CCCCCC"/>
                </a:solidFill>
                <a:effectLst/>
                <a:latin typeface="Consolas" panose="020B0609020204030204" pitchFamily="49" charset="0"/>
              </a:rPr>
              <a:t> </a:t>
            </a:r>
            <a:r>
              <a:rPr lang="en-US" sz="1100" b="0" dirty="0">
                <a:solidFill>
                  <a:srgbClr val="808080"/>
                </a:solidFill>
                <a:effectLst/>
                <a:latin typeface="Consolas" panose="020B0609020204030204" pitchFamily="49" charset="0"/>
              </a:rPr>
              <a:t>&gt;</a:t>
            </a:r>
            <a:r>
              <a:rPr lang="ar-JO" sz="1100" b="0" dirty="0">
                <a:solidFill>
                  <a:srgbClr val="CCCCCC"/>
                </a:solidFill>
                <a:effectLst/>
                <a:latin typeface="Consolas" panose="020B0609020204030204" pitchFamily="49" charset="0"/>
              </a:rPr>
              <a:t>البريد الالكتروني</a:t>
            </a:r>
            <a:r>
              <a:rPr lang="ar-JO" sz="1100" b="0" dirty="0">
                <a:solidFill>
                  <a:srgbClr val="808080"/>
                </a:solidFill>
                <a:effectLst/>
                <a:latin typeface="Consolas" panose="020B0609020204030204" pitchFamily="49" charset="0"/>
              </a:rPr>
              <a:t>&lt;/</a:t>
            </a:r>
            <a:r>
              <a:rPr lang="en-US" sz="1100" b="0" dirty="0">
                <a:solidFill>
                  <a:srgbClr val="569CD6"/>
                </a:solidFill>
                <a:effectLst/>
                <a:latin typeface="Consolas" panose="020B0609020204030204" pitchFamily="49" charset="0"/>
              </a:rPr>
              <a:t>label</a:t>
            </a:r>
            <a:r>
              <a:rPr lang="en-US" sz="1100" b="0" dirty="0">
                <a:solidFill>
                  <a:srgbClr val="808080"/>
                </a:solidFill>
                <a:effectLst/>
                <a:latin typeface="Consolas" panose="020B0609020204030204" pitchFamily="49" charset="0"/>
              </a:rPr>
              <a:t>&gt;</a:t>
            </a:r>
            <a:endParaRPr lang="en-US" sz="1100" b="0" dirty="0">
              <a:solidFill>
                <a:srgbClr val="CCCCCC"/>
              </a:solidFill>
              <a:effectLst/>
              <a:latin typeface="Consolas" panose="020B0609020204030204" pitchFamily="49" charset="0"/>
            </a:endParaRPr>
          </a:p>
          <a:p>
            <a:r>
              <a:rPr lang="en-US" sz="1100" b="0" dirty="0">
                <a:solidFill>
                  <a:srgbClr val="CCCCCC"/>
                </a:solidFill>
                <a:effectLst/>
                <a:latin typeface="Consolas" panose="020B0609020204030204" pitchFamily="49" charset="0"/>
              </a:rPr>
              <a:t>                  </a:t>
            </a:r>
            <a:r>
              <a:rPr lang="en-US" sz="1100" b="0" dirty="0">
                <a:solidFill>
                  <a:srgbClr val="808080"/>
                </a:solidFill>
                <a:effectLst/>
                <a:latin typeface="Consolas" panose="020B0609020204030204" pitchFamily="49" charset="0"/>
              </a:rPr>
              <a:t>&lt;/</a:t>
            </a:r>
            <a:r>
              <a:rPr lang="en-US" sz="1100" b="0" dirty="0">
                <a:solidFill>
                  <a:srgbClr val="569CD6"/>
                </a:solidFill>
                <a:effectLst/>
                <a:latin typeface="Consolas" panose="020B0609020204030204" pitchFamily="49" charset="0"/>
              </a:rPr>
              <a:t>div</a:t>
            </a:r>
            <a:r>
              <a:rPr lang="en-US" sz="1100" b="0" dirty="0">
                <a:solidFill>
                  <a:srgbClr val="808080"/>
                </a:solidFill>
                <a:effectLst/>
                <a:latin typeface="Consolas" panose="020B0609020204030204" pitchFamily="49" charset="0"/>
              </a:rPr>
              <a:t>&gt;</a:t>
            </a:r>
            <a:endParaRPr lang="en-US" sz="1100" b="0" dirty="0">
              <a:solidFill>
                <a:srgbClr val="CCCCCC"/>
              </a:solidFill>
              <a:effectLst/>
              <a:latin typeface="Consolas" panose="020B0609020204030204" pitchFamily="49" charset="0"/>
            </a:endParaRPr>
          </a:p>
          <a:p>
            <a:r>
              <a:rPr lang="en-US" sz="1100" b="0" dirty="0">
                <a:solidFill>
                  <a:srgbClr val="CCCCCC"/>
                </a:solidFill>
                <a:effectLst/>
                <a:latin typeface="Consolas" panose="020B0609020204030204" pitchFamily="49" charset="0"/>
              </a:rPr>
              <a:t>      </a:t>
            </a:r>
          </a:p>
          <a:p>
            <a:r>
              <a:rPr lang="en-US" sz="1100" b="0" dirty="0">
                <a:solidFill>
                  <a:srgbClr val="CCCCCC"/>
                </a:solidFill>
                <a:effectLst/>
                <a:latin typeface="Consolas" panose="020B0609020204030204" pitchFamily="49" charset="0"/>
              </a:rPr>
              <a:t>                  </a:t>
            </a:r>
            <a:r>
              <a:rPr lang="en-US" sz="1100" b="0" dirty="0">
                <a:solidFill>
                  <a:srgbClr val="808080"/>
                </a:solidFill>
                <a:effectLst/>
                <a:latin typeface="Consolas" panose="020B0609020204030204" pitchFamily="49" charset="0"/>
              </a:rPr>
              <a:t>&lt;</a:t>
            </a:r>
            <a:r>
              <a:rPr lang="en-US" sz="1100" b="0" dirty="0">
                <a:solidFill>
                  <a:srgbClr val="569CD6"/>
                </a:solidFill>
                <a:effectLst/>
                <a:latin typeface="Consolas" panose="020B0609020204030204" pitchFamily="49" charset="0"/>
              </a:rPr>
              <a:t>div</a:t>
            </a:r>
            <a:r>
              <a:rPr lang="en-US" sz="1100" b="0" dirty="0">
                <a:solidFill>
                  <a:srgbClr val="CCCCCC"/>
                </a:solidFill>
                <a:effectLst/>
                <a:latin typeface="Consolas" panose="020B0609020204030204" pitchFamily="49" charset="0"/>
              </a:rPr>
              <a:t> </a:t>
            </a:r>
            <a:r>
              <a:rPr lang="en-US" sz="1100" b="0" dirty="0">
                <a:solidFill>
                  <a:srgbClr val="9CDCFE"/>
                </a:solidFill>
                <a:effectLst/>
                <a:latin typeface="Consolas" panose="020B0609020204030204" pitchFamily="49" charset="0"/>
              </a:rPr>
              <a:t>class</a:t>
            </a:r>
            <a:r>
              <a:rPr lang="en-US" sz="1100" b="0" dirty="0">
                <a:solidFill>
                  <a:srgbClr val="CCCCCC"/>
                </a:solidFill>
                <a:effectLst/>
                <a:latin typeface="Consolas" panose="020B0609020204030204" pitchFamily="49" charset="0"/>
              </a:rPr>
              <a:t>=</a:t>
            </a:r>
            <a:r>
              <a:rPr lang="en-US" sz="1100" b="0" dirty="0">
                <a:solidFill>
                  <a:srgbClr val="CE9178"/>
                </a:solidFill>
                <a:effectLst/>
                <a:latin typeface="Consolas" panose="020B0609020204030204" pitchFamily="49" charset="0"/>
              </a:rPr>
              <a:t>"form-outline mb-4"</a:t>
            </a:r>
            <a:r>
              <a:rPr lang="en-US" sz="1100" b="0" dirty="0">
                <a:solidFill>
                  <a:srgbClr val="808080"/>
                </a:solidFill>
                <a:effectLst/>
                <a:latin typeface="Consolas" panose="020B0609020204030204" pitchFamily="49" charset="0"/>
              </a:rPr>
              <a:t>&gt;</a:t>
            </a:r>
            <a:endParaRPr lang="en-US" sz="1100" b="0" dirty="0">
              <a:solidFill>
                <a:srgbClr val="CCCCCC"/>
              </a:solidFill>
              <a:effectLst/>
              <a:latin typeface="Consolas" panose="020B0609020204030204" pitchFamily="49" charset="0"/>
            </a:endParaRPr>
          </a:p>
          <a:p>
            <a:r>
              <a:rPr lang="en-US" sz="1100" b="0" dirty="0">
                <a:solidFill>
                  <a:srgbClr val="CCCCCC"/>
                </a:solidFill>
                <a:effectLst/>
                <a:latin typeface="Consolas" panose="020B0609020204030204" pitchFamily="49" charset="0"/>
              </a:rPr>
              <a:t>                    </a:t>
            </a:r>
            <a:r>
              <a:rPr lang="en-US" sz="1100" b="0" dirty="0">
                <a:solidFill>
                  <a:srgbClr val="808080"/>
                </a:solidFill>
                <a:effectLst/>
                <a:latin typeface="Consolas" panose="020B0609020204030204" pitchFamily="49" charset="0"/>
              </a:rPr>
              <a:t>&lt;</a:t>
            </a:r>
            <a:r>
              <a:rPr lang="en-US" sz="1100" b="0" dirty="0">
                <a:solidFill>
                  <a:srgbClr val="569CD6"/>
                </a:solidFill>
                <a:effectLst/>
                <a:latin typeface="Consolas" panose="020B0609020204030204" pitchFamily="49" charset="0"/>
              </a:rPr>
              <a:t>input</a:t>
            </a:r>
            <a:r>
              <a:rPr lang="en-US" sz="1100" b="0" dirty="0">
                <a:solidFill>
                  <a:srgbClr val="CCCCCC"/>
                </a:solidFill>
                <a:effectLst/>
                <a:latin typeface="Consolas" panose="020B0609020204030204" pitchFamily="49" charset="0"/>
              </a:rPr>
              <a:t> </a:t>
            </a:r>
            <a:r>
              <a:rPr lang="en-US" sz="1100" b="0" dirty="0">
                <a:solidFill>
                  <a:srgbClr val="9CDCFE"/>
                </a:solidFill>
                <a:effectLst/>
                <a:latin typeface="Consolas" panose="020B0609020204030204" pitchFamily="49" charset="0"/>
              </a:rPr>
              <a:t>type</a:t>
            </a:r>
            <a:r>
              <a:rPr lang="en-US" sz="1100" b="0" dirty="0">
                <a:solidFill>
                  <a:srgbClr val="CCCCCC"/>
                </a:solidFill>
                <a:effectLst/>
                <a:latin typeface="Consolas" panose="020B0609020204030204" pitchFamily="49" charset="0"/>
              </a:rPr>
              <a:t>=</a:t>
            </a:r>
            <a:r>
              <a:rPr lang="en-US" sz="1100" b="0" dirty="0">
                <a:solidFill>
                  <a:srgbClr val="CE9178"/>
                </a:solidFill>
                <a:effectLst/>
                <a:latin typeface="Consolas" panose="020B0609020204030204" pitchFamily="49" charset="0"/>
              </a:rPr>
              <a:t>"password"</a:t>
            </a:r>
            <a:r>
              <a:rPr lang="en-US" sz="1100" b="0" dirty="0">
                <a:solidFill>
                  <a:srgbClr val="CCCCCC"/>
                </a:solidFill>
                <a:effectLst/>
                <a:latin typeface="Consolas" panose="020B0609020204030204" pitchFamily="49" charset="0"/>
              </a:rPr>
              <a:t>   </a:t>
            </a:r>
            <a:r>
              <a:rPr lang="en-US" sz="1100" b="0" dirty="0">
                <a:solidFill>
                  <a:srgbClr val="9CDCFE"/>
                </a:solidFill>
                <a:effectLst/>
                <a:latin typeface="Consolas" panose="020B0609020204030204" pitchFamily="49" charset="0"/>
              </a:rPr>
              <a:t>class</a:t>
            </a:r>
            <a:r>
              <a:rPr lang="en-US" sz="1100" b="0" dirty="0">
                <a:solidFill>
                  <a:srgbClr val="CCCCCC"/>
                </a:solidFill>
                <a:effectLst/>
                <a:latin typeface="Consolas" panose="020B0609020204030204" pitchFamily="49" charset="0"/>
              </a:rPr>
              <a:t>=</a:t>
            </a:r>
            <a:r>
              <a:rPr lang="en-US" sz="1100" b="0" dirty="0">
                <a:solidFill>
                  <a:srgbClr val="CE9178"/>
                </a:solidFill>
                <a:effectLst/>
                <a:latin typeface="Consolas" panose="020B0609020204030204" pitchFamily="49" charset="0"/>
              </a:rPr>
              <a:t>"form-control form-control-lg"</a:t>
            </a:r>
            <a:r>
              <a:rPr lang="en-US" sz="1100" b="0" dirty="0">
                <a:solidFill>
                  <a:srgbClr val="CCCCCC"/>
                </a:solidFill>
                <a:effectLst/>
                <a:latin typeface="Consolas" panose="020B0609020204030204" pitchFamily="49" charset="0"/>
              </a:rPr>
              <a:t> </a:t>
            </a:r>
            <a:r>
              <a:rPr lang="en-US" sz="1100" b="0" dirty="0">
                <a:solidFill>
                  <a:srgbClr val="808080"/>
                </a:solidFill>
                <a:effectLst/>
                <a:latin typeface="Consolas" panose="020B0609020204030204" pitchFamily="49" charset="0"/>
              </a:rPr>
              <a:t>/&gt;</a:t>
            </a:r>
            <a:endParaRPr lang="en-US" sz="1100" b="0" dirty="0">
              <a:solidFill>
                <a:srgbClr val="CCCCCC"/>
              </a:solidFill>
              <a:effectLst/>
              <a:latin typeface="Consolas" panose="020B0609020204030204" pitchFamily="49" charset="0"/>
            </a:endParaRPr>
          </a:p>
          <a:p>
            <a:r>
              <a:rPr lang="en-US" sz="1100" b="0" dirty="0">
                <a:solidFill>
                  <a:srgbClr val="CCCCCC"/>
                </a:solidFill>
                <a:effectLst/>
                <a:latin typeface="Consolas" panose="020B0609020204030204" pitchFamily="49" charset="0"/>
              </a:rPr>
              <a:t>                    </a:t>
            </a:r>
            <a:r>
              <a:rPr lang="en-US" sz="1100" b="0" dirty="0">
                <a:solidFill>
                  <a:srgbClr val="808080"/>
                </a:solidFill>
                <a:effectLst/>
                <a:latin typeface="Consolas" panose="020B0609020204030204" pitchFamily="49" charset="0"/>
              </a:rPr>
              <a:t>&lt;</a:t>
            </a:r>
            <a:r>
              <a:rPr lang="en-US" sz="1100" b="0" dirty="0">
                <a:solidFill>
                  <a:srgbClr val="569CD6"/>
                </a:solidFill>
                <a:effectLst/>
                <a:latin typeface="Consolas" panose="020B0609020204030204" pitchFamily="49" charset="0"/>
              </a:rPr>
              <a:t>label</a:t>
            </a:r>
            <a:r>
              <a:rPr lang="en-US" sz="1100" b="0" dirty="0">
                <a:solidFill>
                  <a:srgbClr val="CCCCCC"/>
                </a:solidFill>
                <a:effectLst/>
                <a:latin typeface="Consolas" panose="020B0609020204030204" pitchFamily="49" charset="0"/>
              </a:rPr>
              <a:t> </a:t>
            </a:r>
            <a:r>
              <a:rPr lang="en-US" sz="1100" b="0" dirty="0">
                <a:solidFill>
                  <a:srgbClr val="9CDCFE"/>
                </a:solidFill>
                <a:effectLst/>
                <a:latin typeface="Consolas" panose="020B0609020204030204" pitchFamily="49" charset="0"/>
              </a:rPr>
              <a:t>class</a:t>
            </a:r>
            <a:r>
              <a:rPr lang="en-US" sz="1100" b="0" dirty="0">
                <a:solidFill>
                  <a:srgbClr val="CCCCCC"/>
                </a:solidFill>
                <a:effectLst/>
                <a:latin typeface="Consolas" panose="020B0609020204030204" pitchFamily="49" charset="0"/>
              </a:rPr>
              <a:t>=</a:t>
            </a:r>
            <a:r>
              <a:rPr lang="en-US" sz="1100" b="0" dirty="0">
                <a:solidFill>
                  <a:srgbClr val="CE9178"/>
                </a:solidFill>
                <a:effectLst/>
                <a:latin typeface="Consolas" panose="020B0609020204030204" pitchFamily="49" charset="0"/>
              </a:rPr>
              <a:t>"form-label"</a:t>
            </a:r>
            <a:r>
              <a:rPr lang="en-US" sz="1100" b="0" dirty="0">
                <a:solidFill>
                  <a:srgbClr val="CCCCCC"/>
                </a:solidFill>
                <a:effectLst/>
                <a:latin typeface="Consolas" panose="020B0609020204030204" pitchFamily="49" charset="0"/>
              </a:rPr>
              <a:t>  </a:t>
            </a:r>
            <a:r>
              <a:rPr lang="en-US" sz="1100" b="0" dirty="0">
                <a:solidFill>
                  <a:srgbClr val="808080"/>
                </a:solidFill>
                <a:effectLst/>
                <a:latin typeface="Consolas" panose="020B0609020204030204" pitchFamily="49" charset="0"/>
              </a:rPr>
              <a:t>&gt;</a:t>
            </a:r>
            <a:r>
              <a:rPr lang="ar-JO" sz="1100" b="0" dirty="0">
                <a:solidFill>
                  <a:srgbClr val="CCCCCC"/>
                </a:solidFill>
                <a:effectLst/>
                <a:latin typeface="Consolas" panose="020B0609020204030204" pitchFamily="49" charset="0"/>
              </a:rPr>
              <a:t>كلمة المرور</a:t>
            </a:r>
            <a:r>
              <a:rPr lang="ar-JO" sz="1100" b="0" dirty="0">
                <a:solidFill>
                  <a:srgbClr val="808080"/>
                </a:solidFill>
                <a:effectLst/>
                <a:latin typeface="Consolas" panose="020B0609020204030204" pitchFamily="49" charset="0"/>
              </a:rPr>
              <a:t>&lt;/</a:t>
            </a:r>
            <a:r>
              <a:rPr lang="en-US" sz="1100" b="0" dirty="0">
                <a:solidFill>
                  <a:srgbClr val="569CD6"/>
                </a:solidFill>
                <a:effectLst/>
                <a:latin typeface="Consolas" panose="020B0609020204030204" pitchFamily="49" charset="0"/>
              </a:rPr>
              <a:t>label</a:t>
            </a:r>
            <a:r>
              <a:rPr lang="en-US" sz="1100" b="0" dirty="0">
                <a:solidFill>
                  <a:srgbClr val="808080"/>
                </a:solidFill>
                <a:effectLst/>
                <a:latin typeface="Consolas" panose="020B0609020204030204" pitchFamily="49" charset="0"/>
              </a:rPr>
              <a:t>&gt;</a:t>
            </a:r>
            <a:endParaRPr lang="en-US" sz="1100" b="0" dirty="0">
              <a:solidFill>
                <a:srgbClr val="CCCCCC"/>
              </a:solidFill>
              <a:effectLst/>
              <a:latin typeface="Consolas" panose="020B0609020204030204" pitchFamily="49" charset="0"/>
            </a:endParaRPr>
          </a:p>
          <a:p>
            <a:r>
              <a:rPr lang="en-US" sz="1100" b="0" dirty="0">
                <a:solidFill>
                  <a:srgbClr val="CCCCCC"/>
                </a:solidFill>
                <a:effectLst/>
                <a:latin typeface="Consolas" panose="020B0609020204030204" pitchFamily="49" charset="0"/>
              </a:rPr>
              <a:t>                  </a:t>
            </a:r>
            <a:r>
              <a:rPr lang="en-US" sz="1100" b="0" dirty="0">
                <a:solidFill>
                  <a:srgbClr val="808080"/>
                </a:solidFill>
                <a:effectLst/>
                <a:latin typeface="Consolas" panose="020B0609020204030204" pitchFamily="49" charset="0"/>
              </a:rPr>
              <a:t>&lt;/</a:t>
            </a:r>
            <a:r>
              <a:rPr lang="en-US" sz="1100" b="0" dirty="0">
                <a:solidFill>
                  <a:srgbClr val="569CD6"/>
                </a:solidFill>
                <a:effectLst/>
                <a:latin typeface="Consolas" panose="020B0609020204030204" pitchFamily="49" charset="0"/>
              </a:rPr>
              <a:t>div</a:t>
            </a:r>
            <a:r>
              <a:rPr lang="en-US" sz="1100" b="0" dirty="0">
                <a:solidFill>
                  <a:srgbClr val="808080"/>
                </a:solidFill>
                <a:effectLst/>
                <a:latin typeface="Consolas" panose="020B0609020204030204" pitchFamily="49" charset="0"/>
              </a:rPr>
              <a:t>&gt;</a:t>
            </a:r>
            <a:endParaRPr lang="en-US" sz="1100" b="0" dirty="0">
              <a:solidFill>
                <a:srgbClr val="CCCCCC"/>
              </a:solidFill>
              <a:effectLst/>
              <a:latin typeface="Consolas" panose="020B0609020204030204" pitchFamily="49" charset="0"/>
            </a:endParaRPr>
          </a:p>
          <a:p>
            <a:r>
              <a:rPr lang="en-US" sz="1100" b="0" dirty="0">
                <a:solidFill>
                  <a:srgbClr val="CCCCCC"/>
                </a:solidFill>
                <a:effectLst/>
                <a:latin typeface="Consolas" panose="020B0609020204030204" pitchFamily="49" charset="0"/>
              </a:rPr>
              <a:t>      </a:t>
            </a:r>
          </a:p>
          <a:p>
            <a:r>
              <a:rPr lang="en-US" sz="1100" b="0" dirty="0">
                <a:solidFill>
                  <a:srgbClr val="CCCCCC"/>
                </a:solidFill>
                <a:effectLst/>
                <a:latin typeface="Consolas" panose="020B0609020204030204" pitchFamily="49" charset="0"/>
              </a:rPr>
              <a:t>                  </a:t>
            </a:r>
            <a:r>
              <a:rPr lang="en-US" sz="1100" b="0" dirty="0">
                <a:solidFill>
                  <a:srgbClr val="808080"/>
                </a:solidFill>
                <a:effectLst/>
                <a:latin typeface="Consolas" panose="020B0609020204030204" pitchFamily="49" charset="0"/>
              </a:rPr>
              <a:t>&lt;</a:t>
            </a:r>
            <a:r>
              <a:rPr lang="en-US" sz="1100" b="0" dirty="0">
                <a:solidFill>
                  <a:srgbClr val="569CD6"/>
                </a:solidFill>
                <a:effectLst/>
                <a:latin typeface="Consolas" panose="020B0609020204030204" pitchFamily="49" charset="0"/>
              </a:rPr>
              <a:t>div</a:t>
            </a:r>
            <a:r>
              <a:rPr lang="en-US" sz="1100" b="0" dirty="0">
                <a:solidFill>
                  <a:srgbClr val="CCCCCC"/>
                </a:solidFill>
                <a:effectLst/>
                <a:latin typeface="Consolas" panose="020B0609020204030204" pitchFamily="49" charset="0"/>
              </a:rPr>
              <a:t> </a:t>
            </a:r>
            <a:r>
              <a:rPr lang="en-US" sz="1100" b="0" dirty="0">
                <a:solidFill>
                  <a:srgbClr val="9CDCFE"/>
                </a:solidFill>
                <a:effectLst/>
                <a:latin typeface="Consolas" panose="020B0609020204030204" pitchFamily="49" charset="0"/>
              </a:rPr>
              <a:t>class</a:t>
            </a:r>
            <a:r>
              <a:rPr lang="en-US" sz="1100" b="0" dirty="0">
                <a:solidFill>
                  <a:srgbClr val="CCCCCC"/>
                </a:solidFill>
                <a:effectLst/>
                <a:latin typeface="Consolas" panose="020B0609020204030204" pitchFamily="49" charset="0"/>
              </a:rPr>
              <a:t>=</a:t>
            </a:r>
            <a:r>
              <a:rPr lang="en-US" sz="1100" b="0" dirty="0">
                <a:solidFill>
                  <a:srgbClr val="CE9178"/>
                </a:solidFill>
                <a:effectLst/>
                <a:latin typeface="Consolas" panose="020B0609020204030204" pitchFamily="49" charset="0"/>
              </a:rPr>
              <a:t>"pt-1 mb-4"</a:t>
            </a:r>
            <a:r>
              <a:rPr lang="en-US" sz="1100" b="0" dirty="0">
                <a:solidFill>
                  <a:srgbClr val="808080"/>
                </a:solidFill>
                <a:effectLst/>
                <a:latin typeface="Consolas" panose="020B0609020204030204" pitchFamily="49" charset="0"/>
              </a:rPr>
              <a:t>&gt;</a:t>
            </a:r>
            <a:endParaRPr lang="en-US" sz="1100" b="0" dirty="0">
              <a:solidFill>
                <a:srgbClr val="CCCCCC"/>
              </a:solidFill>
              <a:effectLst/>
              <a:latin typeface="Consolas" panose="020B0609020204030204" pitchFamily="49" charset="0"/>
            </a:endParaRPr>
          </a:p>
          <a:p>
            <a:r>
              <a:rPr lang="en-US" sz="1100" b="0" dirty="0">
                <a:solidFill>
                  <a:srgbClr val="CCCCCC"/>
                </a:solidFill>
                <a:effectLst/>
                <a:latin typeface="Consolas" panose="020B0609020204030204" pitchFamily="49" charset="0"/>
              </a:rPr>
              <a:t>                    </a:t>
            </a:r>
            <a:r>
              <a:rPr lang="en-US" sz="1100" b="0" dirty="0">
                <a:solidFill>
                  <a:srgbClr val="808080"/>
                </a:solidFill>
                <a:effectLst/>
                <a:latin typeface="Consolas" panose="020B0609020204030204" pitchFamily="49" charset="0"/>
              </a:rPr>
              <a:t>&lt;</a:t>
            </a:r>
            <a:r>
              <a:rPr lang="en-US" sz="1100" b="0" dirty="0">
                <a:solidFill>
                  <a:srgbClr val="569CD6"/>
                </a:solidFill>
                <a:effectLst/>
                <a:latin typeface="Consolas" panose="020B0609020204030204" pitchFamily="49" charset="0"/>
              </a:rPr>
              <a:t>button</a:t>
            </a:r>
            <a:r>
              <a:rPr lang="en-US" sz="1100" b="0" dirty="0">
                <a:solidFill>
                  <a:srgbClr val="CCCCCC"/>
                </a:solidFill>
                <a:effectLst/>
                <a:latin typeface="Consolas" panose="020B0609020204030204" pitchFamily="49" charset="0"/>
              </a:rPr>
              <a:t> </a:t>
            </a:r>
            <a:r>
              <a:rPr lang="en-US" sz="1100" b="0" dirty="0">
                <a:solidFill>
                  <a:srgbClr val="9CDCFE"/>
                </a:solidFill>
                <a:effectLst/>
                <a:latin typeface="Consolas" panose="020B0609020204030204" pitchFamily="49" charset="0"/>
              </a:rPr>
              <a:t>class</a:t>
            </a:r>
            <a:r>
              <a:rPr lang="en-US" sz="1100" b="0" dirty="0">
                <a:solidFill>
                  <a:srgbClr val="CCCCCC"/>
                </a:solidFill>
                <a:effectLst/>
                <a:latin typeface="Consolas" panose="020B0609020204030204" pitchFamily="49" charset="0"/>
              </a:rPr>
              <a:t>=</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btn</a:t>
            </a:r>
            <a:r>
              <a:rPr lang="en-US" sz="1100" b="0" dirty="0">
                <a:solidFill>
                  <a:srgbClr val="CE9178"/>
                </a:solidFill>
                <a:effectLst/>
                <a:latin typeface="Consolas" panose="020B0609020204030204" pitchFamily="49" charset="0"/>
              </a:rPr>
              <a:t> </a:t>
            </a:r>
            <a:r>
              <a:rPr lang="en-US" sz="1100" b="0" dirty="0" err="1">
                <a:solidFill>
                  <a:srgbClr val="CE9178"/>
                </a:solidFill>
                <a:effectLst/>
                <a:latin typeface="Consolas" panose="020B0609020204030204" pitchFamily="49" charset="0"/>
              </a:rPr>
              <a:t>btn</a:t>
            </a:r>
            <a:r>
              <a:rPr lang="en-US" sz="1100" b="0" dirty="0">
                <a:solidFill>
                  <a:srgbClr val="CE9178"/>
                </a:solidFill>
                <a:effectLst/>
                <a:latin typeface="Consolas" panose="020B0609020204030204" pitchFamily="49" charset="0"/>
              </a:rPr>
              <a:t>-info </a:t>
            </a:r>
            <a:r>
              <a:rPr lang="en-US" sz="1100" b="0" dirty="0" err="1">
                <a:solidFill>
                  <a:srgbClr val="CE9178"/>
                </a:solidFill>
                <a:effectLst/>
                <a:latin typeface="Consolas" panose="020B0609020204030204" pitchFamily="49" charset="0"/>
              </a:rPr>
              <a:t>btn</a:t>
            </a:r>
            <a:r>
              <a:rPr lang="en-US" sz="1100" b="0" dirty="0">
                <a:solidFill>
                  <a:srgbClr val="CE9178"/>
                </a:solidFill>
                <a:effectLst/>
                <a:latin typeface="Consolas" panose="020B0609020204030204" pitchFamily="49" charset="0"/>
              </a:rPr>
              <a:t>-lg </a:t>
            </a:r>
            <a:r>
              <a:rPr lang="en-US" sz="1100" b="0" dirty="0" err="1">
                <a:solidFill>
                  <a:srgbClr val="CE9178"/>
                </a:solidFill>
                <a:effectLst/>
                <a:latin typeface="Consolas" panose="020B0609020204030204" pitchFamily="49" charset="0"/>
              </a:rPr>
              <a:t>btn</a:t>
            </a:r>
            <a:r>
              <a:rPr lang="en-US" sz="1100" b="0" dirty="0">
                <a:solidFill>
                  <a:srgbClr val="CE9178"/>
                </a:solidFill>
                <a:effectLst/>
                <a:latin typeface="Consolas" panose="020B0609020204030204" pitchFamily="49" charset="0"/>
              </a:rPr>
              <a:t>-block"</a:t>
            </a:r>
            <a:r>
              <a:rPr lang="en-US" sz="1100" b="0" dirty="0">
                <a:solidFill>
                  <a:srgbClr val="CCCCCC"/>
                </a:solidFill>
                <a:effectLst/>
                <a:latin typeface="Consolas" panose="020B0609020204030204" pitchFamily="49" charset="0"/>
              </a:rPr>
              <a:t> </a:t>
            </a:r>
            <a:r>
              <a:rPr lang="en-US" sz="1100" b="0" dirty="0">
                <a:solidFill>
                  <a:srgbClr val="9CDCFE"/>
                </a:solidFill>
                <a:effectLst/>
                <a:latin typeface="Consolas" panose="020B0609020204030204" pitchFamily="49" charset="0"/>
              </a:rPr>
              <a:t>type</a:t>
            </a:r>
            <a:r>
              <a:rPr lang="en-US" sz="1100" b="0" dirty="0">
                <a:solidFill>
                  <a:srgbClr val="CCCCCC"/>
                </a:solidFill>
                <a:effectLst/>
                <a:latin typeface="Consolas" panose="020B0609020204030204" pitchFamily="49" charset="0"/>
              </a:rPr>
              <a:t>=</a:t>
            </a:r>
            <a:r>
              <a:rPr lang="en-US" sz="1100" b="0" dirty="0">
                <a:solidFill>
                  <a:srgbClr val="CE9178"/>
                </a:solidFill>
                <a:effectLst/>
                <a:latin typeface="Consolas" panose="020B0609020204030204" pitchFamily="49" charset="0"/>
              </a:rPr>
              <a:t>"submit"</a:t>
            </a:r>
            <a:r>
              <a:rPr lang="en-US" sz="1100" b="0" dirty="0">
                <a:solidFill>
                  <a:srgbClr val="808080"/>
                </a:solidFill>
                <a:effectLst/>
                <a:latin typeface="Consolas" panose="020B0609020204030204" pitchFamily="49" charset="0"/>
              </a:rPr>
              <a:t>&gt;</a:t>
            </a:r>
            <a:r>
              <a:rPr lang="ar-JO" sz="1100" b="0" dirty="0">
                <a:solidFill>
                  <a:srgbClr val="CCCCCC"/>
                </a:solidFill>
                <a:effectLst/>
                <a:latin typeface="Consolas" panose="020B0609020204030204" pitchFamily="49" charset="0"/>
              </a:rPr>
              <a:t>دخول</a:t>
            </a:r>
            <a:r>
              <a:rPr lang="ar-JO" sz="1100" b="0" dirty="0">
                <a:solidFill>
                  <a:srgbClr val="808080"/>
                </a:solidFill>
                <a:effectLst/>
                <a:latin typeface="Consolas" panose="020B0609020204030204" pitchFamily="49" charset="0"/>
              </a:rPr>
              <a:t>&lt;/</a:t>
            </a:r>
            <a:r>
              <a:rPr lang="en-US" sz="1100" b="0" dirty="0">
                <a:solidFill>
                  <a:srgbClr val="569CD6"/>
                </a:solidFill>
                <a:effectLst/>
                <a:latin typeface="Consolas" panose="020B0609020204030204" pitchFamily="49" charset="0"/>
              </a:rPr>
              <a:t>button</a:t>
            </a:r>
            <a:r>
              <a:rPr lang="en-US" sz="1100" b="0" dirty="0">
                <a:solidFill>
                  <a:srgbClr val="808080"/>
                </a:solidFill>
                <a:effectLst/>
                <a:latin typeface="Consolas" panose="020B0609020204030204" pitchFamily="49" charset="0"/>
              </a:rPr>
              <a:t>&gt;</a:t>
            </a:r>
            <a:endParaRPr lang="en-US" sz="1100" b="0" dirty="0">
              <a:solidFill>
                <a:srgbClr val="CCCCCC"/>
              </a:solidFill>
              <a:effectLst/>
              <a:latin typeface="Consolas" panose="020B0609020204030204" pitchFamily="49" charset="0"/>
            </a:endParaRPr>
          </a:p>
          <a:p>
            <a:r>
              <a:rPr lang="en-US" sz="1100" b="0" dirty="0">
                <a:solidFill>
                  <a:srgbClr val="CCCCCC"/>
                </a:solidFill>
                <a:effectLst/>
                <a:latin typeface="Consolas" panose="020B0609020204030204" pitchFamily="49" charset="0"/>
              </a:rPr>
              <a:t>                  </a:t>
            </a:r>
            <a:r>
              <a:rPr lang="en-US" sz="1100" b="0" dirty="0">
                <a:solidFill>
                  <a:srgbClr val="808080"/>
                </a:solidFill>
                <a:effectLst/>
                <a:latin typeface="Consolas" panose="020B0609020204030204" pitchFamily="49" charset="0"/>
              </a:rPr>
              <a:t>&lt;/</a:t>
            </a:r>
            <a:r>
              <a:rPr lang="en-US" sz="1100" b="0" dirty="0">
                <a:solidFill>
                  <a:srgbClr val="569CD6"/>
                </a:solidFill>
                <a:effectLst/>
                <a:latin typeface="Consolas" panose="020B0609020204030204" pitchFamily="49" charset="0"/>
              </a:rPr>
              <a:t>div</a:t>
            </a:r>
            <a:r>
              <a:rPr lang="en-US" sz="1100" b="0" dirty="0">
                <a:solidFill>
                  <a:srgbClr val="808080"/>
                </a:solidFill>
                <a:effectLst/>
                <a:latin typeface="Consolas" panose="020B0609020204030204" pitchFamily="49" charset="0"/>
              </a:rPr>
              <a:t>&gt;</a:t>
            </a:r>
            <a:endParaRPr lang="en-US" sz="1100" b="0" dirty="0">
              <a:solidFill>
                <a:srgbClr val="CCCCCC"/>
              </a:solidFill>
              <a:effectLst/>
              <a:latin typeface="Consolas" panose="020B0609020204030204" pitchFamily="49" charset="0"/>
            </a:endParaRPr>
          </a:p>
          <a:p>
            <a:r>
              <a:rPr lang="en-US" sz="1100" b="0" dirty="0">
                <a:solidFill>
                  <a:srgbClr val="CCCCCC"/>
                </a:solidFill>
                <a:effectLst/>
                <a:latin typeface="Consolas" panose="020B0609020204030204" pitchFamily="49" charset="0"/>
              </a:rPr>
              <a:t>      </a:t>
            </a:r>
          </a:p>
          <a:p>
            <a:r>
              <a:rPr lang="en-US" sz="1100" b="0" dirty="0">
                <a:solidFill>
                  <a:srgbClr val="CCCCCC"/>
                </a:solidFill>
                <a:effectLst/>
                <a:latin typeface="Consolas" panose="020B0609020204030204" pitchFamily="49" charset="0"/>
              </a:rPr>
              <a:t>                  </a:t>
            </a:r>
          </a:p>
          <a:p>
            <a:r>
              <a:rPr lang="en-US" sz="1100" b="0" dirty="0">
                <a:solidFill>
                  <a:srgbClr val="CCCCCC"/>
                </a:solidFill>
                <a:effectLst/>
                <a:latin typeface="Consolas" panose="020B0609020204030204" pitchFamily="49" charset="0"/>
              </a:rPr>
              <a:t>                  </a:t>
            </a:r>
            <a:r>
              <a:rPr lang="en-US" sz="1100" b="0" dirty="0">
                <a:solidFill>
                  <a:srgbClr val="808080"/>
                </a:solidFill>
                <a:effectLst/>
                <a:latin typeface="Consolas" panose="020B0609020204030204" pitchFamily="49" charset="0"/>
              </a:rPr>
              <a:t>&lt;</a:t>
            </a:r>
            <a:r>
              <a:rPr lang="en-US" sz="1100" b="0" dirty="0">
                <a:solidFill>
                  <a:srgbClr val="569CD6"/>
                </a:solidFill>
                <a:effectLst/>
                <a:latin typeface="Consolas" panose="020B0609020204030204" pitchFamily="49" charset="0"/>
              </a:rPr>
              <a:t>p</a:t>
            </a:r>
            <a:r>
              <a:rPr lang="en-US" sz="1100" b="0" dirty="0">
                <a:solidFill>
                  <a:srgbClr val="808080"/>
                </a:solidFill>
                <a:effectLst/>
                <a:latin typeface="Consolas" panose="020B0609020204030204" pitchFamily="49" charset="0"/>
              </a:rPr>
              <a:t>&gt;</a:t>
            </a:r>
            <a:r>
              <a:rPr lang="ar-JO" sz="1100" b="0" dirty="0">
                <a:solidFill>
                  <a:srgbClr val="CCCCCC"/>
                </a:solidFill>
                <a:effectLst/>
                <a:latin typeface="Consolas" panose="020B0609020204030204" pitchFamily="49" charset="0"/>
              </a:rPr>
              <a:t>لا يوجد لديك حساب؟ </a:t>
            </a:r>
            <a:r>
              <a:rPr lang="ar-JO" sz="1100" b="0" dirty="0">
                <a:solidFill>
                  <a:srgbClr val="808080"/>
                </a:solidFill>
                <a:effectLst/>
                <a:latin typeface="Consolas" panose="020B0609020204030204" pitchFamily="49" charset="0"/>
              </a:rPr>
              <a:t>&lt;</a:t>
            </a:r>
            <a:r>
              <a:rPr lang="en-US" sz="1100" b="0" dirty="0">
                <a:solidFill>
                  <a:srgbClr val="569CD6"/>
                </a:solidFill>
                <a:effectLst/>
                <a:latin typeface="Consolas" panose="020B0609020204030204" pitchFamily="49" charset="0"/>
              </a:rPr>
              <a:t>a</a:t>
            </a:r>
            <a:r>
              <a:rPr lang="en-US" sz="1100" b="0" dirty="0">
                <a:solidFill>
                  <a:srgbClr val="CCCCCC"/>
                </a:solidFill>
                <a:effectLst/>
                <a:latin typeface="Consolas" panose="020B0609020204030204" pitchFamily="49" charset="0"/>
              </a:rPr>
              <a:t> </a:t>
            </a:r>
            <a:r>
              <a:rPr lang="en-US" sz="1100" b="0" dirty="0" err="1">
                <a:solidFill>
                  <a:srgbClr val="9CDCFE"/>
                </a:solidFill>
                <a:effectLst/>
                <a:latin typeface="Consolas" panose="020B0609020204030204" pitchFamily="49" charset="0"/>
              </a:rPr>
              <a:t>href</a:t>
            </a:r>
            <a:r>
              <a:rPr lang="en-US" sz="1100" b="0" dirty="0">
                <a:solidFill>
                  <a:srgbClr val="CCCCCC"/>
                </a:solidFill>
                <a:effectLst/>
                <a:latin typeface="Consolas" panose="020B0609020204030204" pitchFamily="49" charset="0"/>
              </a:rPr>
              <a:t>=</a:t>
            </a:r>
            <a:r>
              <a:rPr lang="en-US" sz="1100" b="0" dirty="0">
                <a:solidFill>
                  <a:srgbClr val="CE9178"/>
                </a:solidFill>
                <a:effectLst/>
                <a:latin typeface="Consolas" panose="020B0609020204030204" pitchFamily="49" charset="0"/>
              </a:rPr>
              <a:t>"register.html"</a:t>
            </a:r>
            <a:r>
              <a:rPr lang="en-US" sz="1100" b="0" dirty="0">
                <a:solidFill>
                  <a:srgbClr val="CCCCCC"/>
                </a:solidFill>
                <a:effectLst/>
                <a:latin typeface="Consolas" panose="020B0609020204030204" pitchFamily="49" charset="0"/>
              </a:rPr>
              <a:t> </a:t>
            </a:r>
            <a:r>
              <a:rPr lang="en-US" sz="1100" b="0" dirty="0">
                <a:solidFill>
                  <a:srgbClr val="9CDCFE"/>
                </a:solidFill>
                <a:effectLst/>
                <a:latin typeface="Consolas" panose="020B0609020204030204" pitchFamily="49" charset="0"/>
              </a:rPr>
              <a:t>class</a:t>
            </a:r>
            <a:r>
              <a:rPr lang="en-US" sz="1100" b="0" dirty="0">
                <a:solidFill>
                  <a:srgbClr val="CCCCCC"/>
                </a:solidFill>
                <a:effectLst/>
                <a:latin typeface="Consolas" panose="020B0609020204030204" pitchFamily="49" charset="0"/>
              </a:rPr>
              <a:t>=</a:t>
            </a:r>
            <a:r>
              <a:rPr lang="en-US" sz="1100" b="0" dirty="0">
                <a:solidFill>
                  <a:srgbClr val="CE9178"/>
                </a:solidFill>
                <a:effectLst/>
                <a:latin typeface="Consolas" panose="020B0609020204030204" pitchFamily="49" charset="0"/>
              </a:rPr>
              <a:t>"link-info"</a:t>
            </a:r>
            <a:r>
              <a:rPr lang="en-US" sz="1100" b="0" dirty="0">
                <a:solidFill>
                  <a:srgbClr val="808080"/>
                </a:solidFill>
                <a:effectLst/>
                <a:latin typeface="Consolas" panose="020B0609020204030204" pitchFamily="49" charset="0"/>
              </a:rPr>
              <a:t>&gt;</a:t>
            </a:r>
            <a:r>
              <a:rPr lang="ar-JO" sz="1100" b="0" dirty="0">
                <a:solidFill>
                  <a:srgbClr val="CCCCCC"/>
                </a:solidFill>
                <a:effectLst/>
                <a:latin typeface="Consolas" panose="020B0609020204030204" pitchFamily="49" charset="0"/>
              </a:rPr>
              <a:t>سجل الان</a:t>
            </a:r>
            <a:r>
              <a:rPr lang="ar-JO" sz="1100" b="0" dirty="0">
                <a:solidFill>
                  <a:srgbClr val="808080"/>
                </a:solidFill>
                <a:effectLst/>
                <a:latin typeface="Consolas" panose="020B0609020204030204" pitchFamily="49" charset="0"/>
              </a:rPr>
              <a:t>&lt;/</a:t>
            </a:r>
            <a:r>
              <a:rPr lang="en-US" sz="1100" b="0" dirty="0">
                <a:solidFill>
                  <a:srgbClr val="569CD6"/>
                </a:solidFill>
                <a:effectLst/>
                <a:latin typeface="Consolas" panose="020B0609020204030204" pitchFamily="49" charset="0"/>
              </a:rPr>
              <a:t>a</a:t>
            </a:r>
            <a:r>
              <a:rPr lang="en-US" sz="1100" b="0" dirty="0">
                <a:solidFill>
                  <a:srgbClr val="808080"/>
                </a:solidFill>
                <a:effectLst/>
                <a:latin typeface="Consolas" panose="020B0609020204030204" pitchFamily="49" charset="0"/>
              </a:rPr>
              <a:t>&gt;&lt;/</a:t>
            </a:r>
            <a:r>
              <a:rPr lang="en-US" sz="1100" b="0" dirty="0">
                <a:solidFill>
                  <a:srgbClr val="569CD6"/>
                </a:solidFill>
                <a:effectLst/>
                <a:latin typeface="Consolas" panose="020B0609020204030204" pitchFamily="49" charset="0"/>
              </a:rPr>
              <a:t>p</a:t>
            </a:r>
            <a:r>
              <a:rPr lang="en-US" sz="1100" b="0" dirty="0">
                <a:solidFill>
                  <a:srgbClr val="808080"/>
                </a:solidFill>
                <a:effectLst/>
                <a:latin typeface="Consolas" panose="020B0609020204030204" pitchFamily="49" charset="0"/>
              </a:rPr>
              <a:t>&gt;</a:t>
            </a:r>
            <a:endParaRPr lang="en-US" sz="1100" b="0" dirty="0">
              <a:solidFill>
                <a:srgbClr val="CCCCCC"/>
              </a:solidFill>
              <a:effectLst/>
              <a:latin typeface="Consolas" panose="020B0609020204030204" pitchFamily="49" charset="0"/>
            </a:endParaRPr>
          </a:p>
          <a:p>
            <a:r>
              <a:rPr lang="en-US" sz="1100" b="0" dirty="0">
                <a:solidFill>
                  <a:srgbClr val="CCCCCC"/>
                </a:solidFill>
                <a:effectLst/>
                <a:latin typeface="Consolas" panose="020B0609020204030204" pitchFamily="49" charset="0"/>
              </a:rPr>
              <a:t>      </a:t>
            </a:r>
          </a:p>
          <a:p>
            <a:r>
              <a:rPr lang="en-US" sz="1100" b="0" dirty="0">
                <a:solidFill>
                  <a:srgbClr val="CCCCCC"/>
                </a:solidFill>
                <a:effectLst/>
                <a:latin typeface="Consolas" panose="020B0609020204030204" pitchFamily="49" charset="0"/>
              </a:rPr>
              <a:t>                </a:t>
            </a:r>
            <a:r>
              <a:rPr lang="en-US" sz="1100" b="0" dirty="0">
                <a:solidFill>
                  <a:srgbClr val="808080"/>
                </a:solidFill>
                <a:effectLst/>
                <a:latin typeface="Consolas" panose="020B0609020204030204" pitchFamily="49" charset="0"/>
              </a:rPr>
              <a:t>&lt;/</a:t>
            </a:r>
            <a:r>
              <a:rPr lang="en-US" sz="1100" b="0" dirty="0">
                <a:solidFill>
                  <a:srgbClr val="569CD6"/>
                </a:solidFill>
                <a:effectLst/>
                <a:latin typeface="Consolas" panose="020B0609020204030204" pitchFamily="49" charset="0"/>
              </a:rPr>
              <a:t>form</a:t>
            </a:r>
            <a:r>
              <a:rPr lang="en-US" sz="1100" b="0" dirty="0">
                <a:solidFill>
                  <a:srgbClr val="808080"/>
                </a:solidFill>
                <a:effectLst/>
                <a:latin typeface="Consolas" panose="020B0609020204030204" pitchFamily="49" charset="0"/>
              </a:rPr>
              <a:t>&gt;</a:t>
            </a:r>
            <a:endParaRPr lang="en-US" sz="1100" b="0" dirty="0">
              <a:solidFill>
                <a:srgbClr val="CCCCCC"/>
              </a:solidFill>
              <a:effectLst/>
              <a:latin typeface="Consolas" panose="020B0609020204030204" pitchFamily="49" charset="0"/>
            </a:endParaRPr>
          </a:p>
        </p:txBody>
      </p:sp>
      <p:sp>
        <p:nvSpPr>
          <p:cNvPr id="9" name="TextBox 8">
            <a:extLst>
              <a:ext uri="{FF2B5EF4-FFF2-40B4-BE49-F238E27FC236}">
                <a16:creationId xmlns:a16="http://schemas.microsoft.com/office/drawing/2014/main" id="{4F59708B-EEC4-C33E-65AA-7C1EE875011E}"/>
              </a:ext>
            </a:extLst>
          </p:cNvPr>
          <p:cNvSpPr txBox="1"/>
          <p:nvPr/>
        </p:nvSpPr>
        <p:spPr>
          <a:xfrm>
            <a:off x="6845499" y="1171278"/>
            <a:ext cx="2298501" cy="738664"/>
          </a:xfrm>
          <a:prstGeom prst="rect">
            <a:avLst/>
          </a:prstGeom>
          <a:noFill/>
        </p:spPr>
        <p:txBody>
          <a:bodyPr wrap="square">
            <a:spAutoFit/>
          </a:bodyPr>
          <a:lstStyle/>
          <a:p>
            <a:r>
              <a:rPr lang="en-US" dirty="0"/>
              <a:t>This form show’s what a login should contain</a:t>
            </a:r>
          </a:p>
          <a:p>
            <a:endParaRPr lang="en-US" dirty="0"/>
          </a:p>
        </p:txBody>
      </p:sp>
    </p:spTree>
    <p:extLst>
      <p:ext uri="{BB962C8B-B14F-4D97-AF65-F5344CB8AC3E}">
        <p14:creationId xmlns:p14="http://schemas.microsoft.com/office/powerpoint/2010/main" val="3626274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6"/>
        <p:cNvGrpSpPr/>
        <p:nvPr/>
      </p:nvGrpSpPr>
      <p:grpSpPr>
        <a:xfrm>
          <a:off x="0" y="0"/>
          <a:ext cx="0" cy="0"/>
          <a:chOff x="0" y="0"/>
          <a:chExt cx="0" cy="0"/>
        </a:xfrm>
      </p:grpSpPr>
      <p:sp>
        <p:nvSpPr>
          <p:cNvPr id="7" name="Rectangle 6">
            <a:extLst>
              <a:ext uri="{FF2B5EF4-FFF2-40B4-BE49-F238E27FC236}">
                <a16:creationId xmlns:a16="http://schemas.microsoft.com/office/drawing/2014/main" id="{10F2807E-4C4E-3F40-B127-37A6A6C558AF}"/>
              </a:ext>
            </a:extLst>
          </p:cNvPr>
          <p:cNvSpPr/>
          <p:nvPr/>
        </p:nvSpPr>
        <p:spPr>
          <a:xfrm>
            <a:off x="0" y="860624"/>
            <a:ext cx="5631881" cy="4282875"/>
          </a:xfrm>
          <a:prstGeom prst="rect">
            <a:avLst/>
          </a:prstGeom>
          <a:solidFill>
            <a:schemeClr val="bg1">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7" name="Google Shape;3477;p65"/>
          <p:cNvSpPr txBox="1">
            <a:spLocks noGrp="1"/>
          </p:cNvSpPr>
          <p:nvPr>
            <p:ph type="title"/>
          </p:nvPr>
        </p:nvSpPr>
        <p:spPr>
          <a:xfrm>
            <a:off x="2398781" y="323644"/>
            <a:ext cx="32331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Login</a:t>
            </a:r>
            <a:endParaRPr dirty="0"/>
          </a:p>
        </p:txBody>
      </p:sp>
      <p:sp>
        <p:nvSpPr>
          <p:cNvPr id="6" name="TextBox 5">
            <a:extLst>
              <a:ext uri="{FF2B5EF4-FFF2-40B4-BE49-F238E27FC236}">
                <a16:creationId xmlns:a16="http://schemas.microsoft.com/office/drawing/2014/main" id="{38E8B0A9-06D9-3EC5-19F0-FB4152F5CCC3}"/>
              </a:ext>
            </a:extLst>
          </p:cNvPr>
          <p:cNvSpPr txBox="1"/>
          <p:nvPr/>
        </p:nvSpPr>
        <p:spPr>
          <a:xfrm>
            <a:off x="373261" y="896344"/>
            <a:ext cx="5258620" cy="4185761"/>
          </a:xfrm>
          <a:prstGeom prst="rect">
            <a:avLst/>
          </a:prstGeom>
          <a:noFill/>
        </p:spPr>
        <p:txBody>
          <a:bodyPr wrap="square">
            <a:spAutoFit/>
          </a:bodyPr>
          <a:lstStyle/>
          <a:p>
            <a:r>
              <a:rPr lang="en-US" b="0" dirty="0">
                <a:solidFill>
                  <a:srgbClr val="C586C0"/>
                </a:solidFill>
                <a:effectLst/>
                <a:latin typeface="Consolas" panose="020B0609020204030204" pitchFamily="49" charset="0"/>
              </a:rPr>
              <a:t>@keyframes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bounce-in-bottom</a:t>
            </a:r>
            <a:r>
              <a:rPr lang="en-US" b="0" dirty="0">
                <a:solidFill>
                  <a:srgbClr val="D4D4D4"/>
                </a:solidFill>
                <a:effectLst/>
                <a:latin typeface="Consolas" panose="020B0609020204030204" pitchFamily="49" charset="0"/>
              </a:rPr>
              <a:t>{0%{</a:t>
            </a:r>
            <a:r>
              <a:rPr lang="en-US" b="0" dirty="0" err="1">
                <a:solidFill>
                  <a:srgbClr val="9CDCFE"/>
                </a:solidFill>
                <a:effectLst/>
                <a:latin typeface="Consolas" panose="020B0609020204030204" pitchFamily="49" charset="0"/>
              </a:rPr>
              <a:t>transform</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translateY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500px</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animation-timing-function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ease-in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opacity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}38%{</a:t>
            </a:r>
            <a:r>
              <a:rPr lang="en-US" b="0" dirty="0" err="1">
                <a:solidFill>
                  <a:srgbClr val="9CDCFE"/>
                </a:solidFill>
                <a:effectLst/>
                <a:latin typeface="Consolas" panose="020B0609020204030204" pitchFamily="49" charset="0"/>
              </a:rPr>
              <a:t>transform</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translateY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animation-timing-function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ease-out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opacity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}55%{</a:t>
            </a:r>
            <a:r>
              <a:rPr lang="en-US" b="0" dirty="0" err="1">
                <a:solidFill>
                  <a:srgbClr val="9CDCFE"/>
                </a:solidFill>
                <a:effectLst/>
                <a:latin typeface="Consolas" panose="020B0609020204030204" pitchFamily="49" charset="0"/>
              </a:rPr>
              <a:t>transform</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translateY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65px</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animation-timing-function</a:t>
            </a:r>
            <a:r>
              <a:rPr lang="en-US" b="0" dirty="0" err="1">
                <a:solidFill>
                  <a:srgbClr val="D4D4D4"/>
                </a:solidFill>
                <a:effectLst/>
                <a:latin typeface="Consolas" panose="020B0609020204030204" pitchFamily="49" charset="0"/>
              </a:rPr>
              <a:t>:</a:t>
            </a:r>
            <a:r>
              <a:rPr lang="en-US" b="0" dirty="0" err="1">
                <a:solidFill>
                  <a:srgbClr val="CE9178"/>
                </a:solidFill>
                <a:effectLst/>
                <a:latin typeface="Consolas" panose="020B0609020204030204" pitchFamily="49" charset="0"/>
              </a:rPr>
              <a:t>ease-in</a:t>
            </a:r>
            <a:r>
              <a:rPr lang="en-US" b="0" dirty="0">
                <a:solidFill>
                  <a:srgbClr val="D4D4D4"/>
                </a:solidFill>
                <a:effectLst/>
                <a:latin typeface="Consolas" panose="020B0609020204030204" pitchFamily="49" charset="0"/>
              </a:rPr>
              <a:t>}72%{</a:t>
            </a:r>
            <a:r>
              <a:rPr lang="en-US" b="0" dirty="0" err="1">
                <a:solidFill>
                  <a:srgbClr val="9CDCFE"/>
                </a:solidFill>
                <a:effectLst/>
                <a:latin typeface="Consolas" panose="020B0609020204030204" pitchFamily="49" charset="0"/>
              </a:rPr>
              <a:t>transform</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translateY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animation-timing-function</a:t>
            </a:r>
            <a:r>
              <a:rPr lang="en-US" b="0" dirty="0" err="1">
                <a:solidFill>
                  <a:srgbClr val="D4D4D4"/>
                </a:solidFill>
                <a:effectLst/>
                <a:latin typeface="Consolas" panose="020B0609020204030204" pitchFamily="49" charset="0"/>
              </a:rPr>
              <a:t>:</a:t>
            </a:r>
            <a:r>
              <a:rPr lang="en-US" b="0" dirty="0" err="1">
                <a:solidFill>
                  <a:srgbClr val="CE9178"/>
                </a:solidFill>
                <a:effectLst/>
                <a:latin typeface="Consolas" panose="020B0609020204030204" pitchFamily="49" charset="0"/>
              </a:rPr>
              <a:t>ease-out</a:t>
            </a:r>
            <a:r>
              <a:rPr lang="en-US" b="0" dirty="0">
                <a:solidFill>
                  <a:srgbClr val="D4D4D4"/>
                </a:solidFill>
                <a:effectLst/>
                <a:latin typeface="Consolas" panose="020B0609020204030204" pitchFamily="49" charset="0"/>
              </a:rPr>
              <a:t>}81%{</a:t>
            </a:r>
            <a:r>
              <a:rPr lang="en-US" b="0" dirty="0" err="1">
                <a:solidFill>
                  <a:srgbClr val="9CDCFE"/>
                </a:solidFill>
                <a:effectLst/>
                <a:latin typeface="Consolas" panose="020B0609020204030204" pitchFamily="49" charset="0"/>
              </a:rPr>
              <a:t>transform</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translateY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28px</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animation-timing-function</a:t>
            </a:r>
            <a:r>
              <a:rPr lang="en-US" b="0" dirty="0" err="1">
                <a:solidFill>
                  <a:srgbClr val="D4D4D4"/>
                </a:solidFill>
                <a:effectLst/>
                <a:latin typeface="Consolas" panose="020B0609020204030204" pitchFamily="49" charset="0"/>
              </a:rPr>
              <a:t>:</a:t>
            </a:r>
            <a:r>
              <a:rPr lang="en-US" b="0" dirty="0" err="1">
                <a:solidFill>
                  <a:srgbClr val="CE9178"/>
                </a:solidFill>
                <a:effectLst/>
                <a:latin typeface="Consolas" panose="020B0609020204030204" pitchFamily="49" charset="0"/>
              </a:rPr>
              <a:t>ease-in</a:t>
            </a:r>
            <a:r>
              <a:rPr lang="en-US" b="0" dirty="0">
                <a:solidFill>
                  <a:srgbClr val="D4D4D4"/>
                </a:solidFill>
                <a:effectLst/>
                <a:latin typeface="Consolas" panose="020B0609020204030204" pitchFamily="49" charset="0"/>
              </a:rPr>
              <a:t>}90%{</a:t>
            </a:r>
            <a:r>
              <a:rPr lang="en-US" b="0" dirty="0" err="1">
                <a:solidFill>
                  <a:srgbClr val="9CDCFE"/>
                </a:solidFill>
                <a:effectLst/>
                <a:latin typeface="Consolas" panose="020B0609020204030204" pitchFamily="49" charset="0"/>
              </a:rPr>
              <a:t>transform</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translateY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animation-timing-function</a:t>
            </a:r>
            <a:r>
              <a:rPr lang="en-US" b="0" dirty="0" err="1">
                <a:solidFill>
                  <a:srgbClr val="D4D4D4"/>
                </a:solidFill>
                <a:effectLst/>
                <a:latin typeface="Consolas" panose="020B0609020204030204" pitchFamily="49" charset="0"/>
              </a:rPr>
              <a:t>:</a:t>
            </a:r>
            <a:r>
              <a:rPr lang="en-US" b="0" dirty="0" err="1">
                <a:solidFill>
                  <a:srgbClr val="CE9178"/>
                </a:solidFill>
                <a:effectLst/>
                <a:latin typeface="Consolas" panose="020B0609020204030204" pitchFamily="49" charset="0"/>
              </a:rPr>
              <a:t>ease-out</a:t>
            </a:r>
            <a:r>
              <a:rPr lang="en-US" b="0" dirty="0">
                <a:solidFill>
                  <a:srgbClr val="D4D4D4"/>
                </a:solidFill>
                <a:effectLst/>
                <a:latin typeface="Consolas" panose="020B0609020204030204" pitchFamily="49" charset="0"/>
              </a:rPr>
              <a:t>}95%{</a:t>
            </a:r>
            <a:r>
              <a:rPr lang="en-US" b="0" dirty="0" err="1">
                <a:solidFill>
                  <a:srgbClr val="9CDCFE"/>
                </a:solidFill>
                <a:effectLst/>
                <a:latin typeface="Consolas" panose="020B0609020204030204" pitchFamily="49" charset="0"/>
              </a:rPr>
              <a:t>transform</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translateY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8px</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animation-timing-function</a:t>
            </a:r>
            <a:r>
              <a:rPr lang="en-US" b="0" dirty="0" err="1">
                <a:solidFill>
                  <a:srgbClr val="D4D4D4"/>
                </a:solidFill>
                <a:effectLst/>
                <a:latin typeface="Consolas" panose="020B0609020204030204" pitchFamily="49" charset="0"/>
              </a:rPr>
              <a:t>:</a:t>
            </a:r>
            <a:r>
              <a:rPr lang="en-US" b="0" dirty="0" err="1">
                <a:solidFill>
                  <a:srgbClr val="CE9178"/>
                </a:solidFill>
                <a:effectLst/>
                <a:latin typeface="Consolas" panose="020B0609020204030204" pitchFamily="49" charset="0"/>
              </a:rPr>
              <a:t>ease-in</a:t>
            </a:r>
            <a:r>
              <a:rPr lang="en-US" b="0" dirty="0">
                <a:solidFill>
                  <a:srgbClr val="D4D4D4"/>
                </a:solidFill>
                <a:effectLst/>
                <a:latin typeface="Consolas" panose="020B0609020204030204" pitchFamily="49" charset="0"/>
              </a:rPr>
              <a:t>}100%{</a:t>
            </a:r>
            <a:r>
              <a:rPr lang="en-US" b="0" dirty="0" err="1">
                <a:solidFill>
                  <a:srgbClr val="9CDCFE"/>
                </a:solidFill>
                <a:effectLst/>
                <a:latin typeface="Consolas" panose="020B0609020204030204" pitchFamily="49" charset="0"/>
              </a:rPr>
              <a:t>transform</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translateY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animation-timing-function</a:t>
            </a:r>
            <a:r>
              <a:rPr lang="en-US" b="0" dirty="0" err="1">
                <a:solidFill>
                  <a:srgbClr val="D4D4D4"/>
                </a:solidFill>
                <a:effectLst/>
                <a:latin typeface="Consolas" panose="020B0609020204030204" pitchFamily="49" charset="0"/>
              </a:rPr>
              <a:t>:</a:t>
            </a:r>
            <a:r>
              <a:rPr lang="en-US" b="0" dirty="0" err="1">
                <a:solidFill>
                  <a:srgbClr val="CE9178"/>
                </a:solidFill>
                <a:effectLst/>
                <a:latin typeface="Consolas" panose="020B0609020204030204" pitchFamily="49" charset="0"/>
              </a:rPr>
              <a:t>ease-out</a:t>
            </a:r>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br>
              <a:rPr lang="en-US" b="0" dirty="0">
                <a:solidFill>
                  <a:srgbClr val="CCCCCC"/>
                </a:solidFill>
                <a:effectLst/>
                <a:latin typeface="Consolas" panose="020B0609020204030204" pitchFamily="49" charset="0"/>
              </a:rPr>
            </a:br>
            <a:r>
              <a:rPr lang="en-US" b="0" dirty="0">
                <a:solidFill>
                  <a:srgbClr val="D7BA7D"/>
                </a:solidFill>
                <a:effectLst/>
                <a:latin typeface="Consolas" panose="020B0609020204030204" pitchFamily="49" charset="0"/>
              </a:rPr>
              <a:t>.bounce-in-bottom</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animation</a:t>
            </a:r>
            <a:r>
              <a:rPr lang="en-US" b="0" dirty="0" err="1">
                <a:solidFill>
                  <a:srgbClr val="D4D4D4"/>
                </a:solidFill>
                <a:effectLst/>
                <a:latin typeface="Consolas" panose="020B0609020204030204" pitchFamily="49" charset="0"/>
              </a:rPr>
              <a:t>:bounce-in-bottom</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1s</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both</a:t>
            </a:r>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346F2D45-19C1-CE0F-606B-C8B2563F4962}"/>
              </a:ext>
            </a:extLst>
          </p:cNvPr>
          <p:cNvSpPr txBox="1"/>
          <p:nvPr/>
        </p:nvSpPr>
        <p:spPr>
          <a:xfrm>
            <a:off x="5631881" y="1125547"/>
            <a:ext cx="3512119" cy="738664"/>
          </a:xfrm>
          <a:prstGeom prst="rect">
            <a:avLst/>
          </a:prstGeom>
          <a:noFill/>
        </p:spPr>
        <p:txBody>
          <a:bodyPr wrap="square">
            <a:spAutoFit/>
          </a:bodyPr>
          <a:lstStyle/>
          <a:p>
            <a:r>
              <a:rPr lang="en-US" dirty="0"/>
              <a:t>This code responsible of the animation I used anmaite.css library to animate the elements </a:t>
            </a:r>
          </a:p>
        </p:txBody>
      </p:sp>
    </p:spTree>
    <p:extLst>
      <p:ext uri="{BB962C8B-B14F-4D97-AF65-F5344CB8AC3E}">
        <p14:creationId xmlns:p14="http://schemas.microsoft.com/office/powerpoint/2010/main" val="1738563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6"/>
        <p:cNvGrpSpPr/>
        <p:nvPr/>
      </p:nvGrpSpPr>
      <p:grpSpPr>
        <a:xfrm>
          <a:off x="0" y="0"/>
          <a:ext cx="0" cy="0"/>
          <a:chOff x="0" y="0"/>
          <a:chExt cx="0" cy="0"/>
        </a:xfrm>
      </p:grpSpPr>
      <p:sp>
        <p:nvSpPr>
          <p:cNvPr id="3477" name="Google Shape;3477;p65"/>
          <p:cNvSpPr txBox="1">
            <a:spLocks noGrp="1"/>
          </p:cNvSpPr>
          <p:nvPr>
            <p:ph type="title"/>
          </p:nvPr>
        </p:nvSpPr>
        <p:spPr>
          <a:xfrm>
            <a:off x="720000" y="1745250"/>
            <a:ext cx="32331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a:t>
            </a:r>
            <a:r>
              <a:rPr lang="en" dirty="0"/>
              <a:t>egistration </a:t>
            </a:r>
            <a:endParaRPr dirty="0"/>
          </a:p>
        </p:txBody>
      </p:sp>
      <p:sp>
        <p:nvSpPr>
          <p:cNvPr id="3478" name="Google Shape;3478;p65"/>
          <p:cNvSpPr txBox="1">
            <a:spLocks noGrp="1"/>
          </p:cNvSpPr>
          <p:nvPr>
            <p:ph type="subTitle" idx="1"/>
          </p:nvPr>
        </p:nvSpPr>
        <p:spPr>
          <a:xfrm>
            <a:off x="719999" y="2317950"/>
            <a:ext cx="3080475" cy="12396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system ask the user to enter the email , first name , second name , phone number and password  to be a member of </a:t>
            </a:r>
            <a:r>
              <a:rPr lang="en-US" dirty="0" err="1"/>
              <a:t>safirni</a:t>
            </a:r>
            <a:r>
              <a:rPr lang="en-US" dirty="0"/>
              <a:t> </a:t>
            </a:r>
            <a:endParaRPr dirty="0"/>
          </a:p>
          <a:p>
            <a:pPr marL="0" lvl="0" indent="0" algn="l" rtl="0">
              <a:spcBef>
                <a:spcPts val="0"/>
              </a:spcBef>
              <a:spcAft>
                <a:spcPts val="0"/>
              </a:spcAft>
              <a:buNone/>
            </a:pPr>
            <a:r>
              <a:rPr lang="en-US" dirty="0"/>
              <a:t>This page well animated </a:t>
            </a:r>
          </a:p>
        </p:txBody>
      </p:sp>
      <p:pic>
        <p:nvPicPr>
          <p:cNvPr id="3" name="Picture 2" descr="A screenshot of a computer&#10;&#10;Description automatically generated">
            <a:extLst>
              <a:ext uri="{FF2B5EF4-FFF2-40B4-BE49-F238E27FC236}">
                <a16:creationId xmlns:a16="http://schemas.microsoft.com/office/drawing/2014/main" id="{9FA1A0E0-45D4-473D-5686-00C6D405256A}"/>
              </a:ext>
            </a:extLst>
          </p:cNvPr>
          <p:cNvPicPr>
            <a:picLocks noChangeAspect="1"/>
          </p:cNvPicPr>
          <p:nvPr/>
        </p:nvPicPr>
        <p:blipFill rotWithShape="1">
          <a:blip r:embed="rId3"/>
          <a:srcRect l="-296" t="7106" r="1" b="7712"/>
          <a:stretch/>
        </p:blipFill>
        <p:spPr>
          <a:xfrm>
            <a:off x="4182269" y="1085850"/>
            <a:ext cx="4840288" cy="2312400"/>
          </a:xfrm>
          <a:prstGeom prst="rect">
            <a:avLst/>
          </a:prstGeom>
        </p:spPr>
      </p:pic>
    </p:spTree>
    <p:extLst>
      <p:ext uri="{BB962C8B-B14F-4D97-AF65-F5344CB8AC3E}">
        <p14:creationId xmlns:p14="http://schemas.microsoft.com/office/powerpoint/2010/main" val="2081334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6"/>
        <p:cNvGrpSpPr/>
        <p:nvPr/>
      </p:nvGrpSpPr>
      <p:grpSpPr>
        <a:xfrm>
          <a:off x="0" y="0"/>
          <a:ext cx="0" cy="0"/>
          <a:chOff x="0" y="0"/>
          <a:chExt cx="0" cy="0"/>
        </a:xfrm>
      </p:grpSpPr>
      <p:sp>
        <p:nvSpPr>
          <p:cNvPr id="7" name="Rectangle 6">
            <a:extLst>
              <a:ext uri="{FF2B5EF4-FFF2-40B4-BE49-F238E27FC236}">
                <a16:creationId xmlns:a16="http://schemas.microsoft.com/office/drawing/2014/main" id="{9A4D8968-F7CF-6DFF-F12B-EF6D56B799A9}"/>
              </a:ext>
            </a:extLst>
          </p:cNvPr>
          <p:cNvSpPr/>
          <p:nvPr/>
        </p:nvSpPr>
        <p:spPr>
          <a:xfrm>
            <a:off x="121444" y="1035845"/>
            <a:ext cx="4884537" cy="3414712"/>
          </a:xfrm>
          <a:prstGeom prst="rect">
            <a:avLst/>
          </a:prstGeom>
          <a:solidFill>
            <a:schemeClr val="bg1">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7" name="Google Shape;3477;p65"/>
          <p:cNvSpPr txBox="1">
            <a:spLocks noGrp="1"/>
          </p:cNvSpPr>
          <p:nvPr>
            <p:ph type="title"/>
          </p:nvPr>
        </p:nvSpPr>
        <p:spPr>
          <a:xfrm>
            <a:off x="2548800" y="109331"/>
            <a:ext cx="32331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a:t>
            </a:r>
            <a:r>
              <a:rPr lang="en" dirty="0"/>
              <a:t>egistration </a:t>
            </a:r>
            <a:endParaRPr dirty="0"/>
          </a:p>
        </p:txBody>
      </p:sp>
      <p:sp>
        <p:nvSpPr>
          <p:cNvPr id="6" name="TextBox 5">
            <a:extLst>
              <a:ext uri="{FF2B5EF4-FFF2-40B4-BE49-F238E27FC236}">
                <a16:creationId xmlns:a16="http://schemas.microsoft.com/office/drawing/2014/main" id="{CFAEF55C-08D2-716F-0A75-5105900EEA11}"/>
              </a:ext>
            </a:extLst>
          </p:cNvPr>
          <p:cNvSpPr txBox="1"/>
          <p:nvPr/>
        </p:nvSpPr>
        <p:spPr>
          <a:xfrm>
            <a:off x="416123" y="1546503"/>
            <a:ext cx="4589858" cy="1600438"/>
          </a:xfrm>
          <a:prstGeom prst="rect">
            <a:avLst/>
          </a:prstGeom>
          <a:noFill/>
        </p:spPr>
        <p:txBody>
          <a:bodyPr wrap="square">
            <a:spAutoFit/>
          </a:bodyPr>
          <a:lstStyle/>
          <a:p>
            <a:r>
              <a:rPr lang="en-US" b="0" dirty="0">
                <a:solidFill>
                  <a:srgbClr val="C586C0"/>
                </a:solidFill>
                <a:effectLst/>
                <a:latin typeface="Consolas" panose="020B0609020204030204" pitchFamily="49" charset="0"/>
              </a:rPr>
              <a:t>@keyframes</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roll-in-left</a:t>
            </a:r>
            <a:r>
              <a:rPr lang="en-US" b="0" dirty="0">
                <a:solidFill>
                  <a:srgbClr val="D4D4D4"/>
                </a:solidFill>
                <a:effectLst/>
                <a:latin typeface="Consolas" panose="020B0609020204030204" pitchFamily="49" charset="0"/>
              </a:rPr>
              <a:t>{0%{</a:t>
            </a:r>
            <a:r>
              <a:rPr lang="en-US" b="0" dirty="0" err="1">
                <a:solidFill>
                  <a:srgbClr val="9CDCFE"/>
                </a:solidFill>
                <a:effectLst/>
                <a:latin typeface="Consolas" panose="020B0609020204030204" pitchFamily="49" charset="0"/>
              </a:rPr>
              <a:t>transform</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translateX</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-800px</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rotate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-540deg</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opacity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}100%{</a:t>
            </a:r>
            <a:r>
              <a:rPr lang="en-US" b="0" dirty="0" err="1">
                <a:solidFill>
                  <a:srgbClr val="9CDCFE"/>
                </a:solidFill>
                <a:effectLst/>
                <a:latin typeface="Consolas" panose="020B0609020204030204" pitchFamily="49" charset="0"/>
              </a:rPr>
              <a:t>transform</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translateX</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rotate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0deg</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opacity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D7BA7D"/>
                </a:solidFill>
                <a:effectLst/>
                <a:latin typeface="Consolas" panose="020B0609020204030204" pitchFamily="49" charset="0"/>
              </a:rPr>
              <a:t>.roll-in-left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animation</a:t>
            </a:r>
            <a:r>
              <a:rPr lang="en-US" b="0" dirty="0" err="1">
                <a:solidFill>
                  <a:srgbClr val="D4D4D4"/>
                </a:solidFill>
                <a:effectLst/>
                <a:latin typeface="Consolas" panose="020B0609020204030204" pitchFamily="49" charset="0"/>
              </a:rPr>
              <a:t>:roll-in-left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1s</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ease-out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both</a:t>
            </a:r>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966E8720-C346-3619-5015-3A53AF947647}"/>
              </a:ext>
            </a:extLst>
          </p:cNvPr>
          <p:cNvSpPr txBox="1"/>
          <p:nvPr/>
        </p:nvSpPr>
        <p:spPr>
          <a:xfrm>
            <a:off x="5005981" y="1192689"/>
            <a:ext cx="4138019" cy="523220"/>
          </a:xfrm>
          <a:prstGeom prst="rect">
            <a:avLst/>
          </a:prstGeom>
          <a:noFill/>
        </p:spPr>
        <p:txBody>
          <a:bodyPr wrap="square">
            <a:spAutoFit/>
          </a:bodyPr>
          <a:lstStyle/>
          <a:p>
            <a:r>
              <a:rPr lang="en-US" dirty="0"/>
              <a:t>This code responsible of the animation I used anmaite.css library to animate the elements </a:t>
            </a:r>
          </a:p>
        </p:txBody>
      </p:sp>
    </p:spTree>
    <p:extLst>
      <p:ext uri="{BB962C8B-B14F-4D97-AF65-F5344CB8AC3E}">
        <p14:creationId xmlns:p14="http://schemas.microsoft.com/office/powerpoint/2010/main" val="1231540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868"/>
        <p:cNvGrpSpPr/>
        <p:nvPr/>
      </p:nvGrpSpPr>
      <p:grpSpPr>
        <a:xfrm>
          <a:off x="0" y="0"/>
          <a:ext cx="0" cy="0"/>
          <a:chOff x="0" y="0"/>
          <a:chExt cx="0" cy="0"/>
        </a:xfrm>
      </p:grpSpPr>
      <p:sp>
        <p:nvSpPr>
          <p:cNvPr id="1869" name="Google Shape;1869;p34"/>
          <p:cNvSpPr/>
          <p:nvPr/>
        </p:nvSpPr>
        <p:spPr>
          <a:xfrm>
            <a:off x="774924" y="3521528"/>
            <a:ext cx="65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8D5E0A"/>
              </a:solidFill>
              <a:latin typeface="Unbounded"/>
              <a:ea typeface="Unbounded"/>
              <a:cs typeface="Unbounded"/>
              <a:sym typeface="Unbounded"/>
            </a:endParaRPr>
          </a:p>
        </p:txBody>
      </p:sp>
      <p:sp>
        <p:nvSpPr>
          <p:cNvPr id="1870" name="Google Shape;1870;p34"/>
          <p:cNvSpPr txBox="1">
            <a:spLocks noGrp="1"/>
          </p:cNvSpPr>
          <p:nvPr>
            <p:ph type="subTitle" idx="15"/>
          </p:nvPr>
        </p:nvSpPr>
        <p:spPr>
          <a:xfrm>
            <a:off x="6582220" y="1459800"/>
            <a:ext cx="1792800" cy="7395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Home</a:t>
            </a:r>
            <a:endParaRPr dirty="0"/>
          </a:p>
        </p:txBody>
      </p:sp>
      <p:sp>
        <p:nvSpPr>
          <p:cNvPr id="1872" name="Google Shape;1872;p34"/>
          <p:cNvSpPr txBox="1">
            <a:spLocks noGrp="1"/>
          </p:cNvSpPr>
          <p:nvPr>
            <p:ph type="subTitle" idx="21"/>
          </p:nvPr>
        </p:nvSpPr>
        <p:spPr>
          <a:xfrm>
            <a:off x="6582220" y="3332751"/>
            <a:ext cx="1792800" cy="7395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t>L</a:t>
            </a:r>
            <a:r>
              <a:rPr lang="en" dirty="0"/>
              <a:t>ogin and reg</a:t>
            </a:r>
            <a:endParaRPr dirty="0"/>
          </a:p>
        </p:txBody>
      </p:sp>
      <p:sp>
        <p:nvSpPr>
          <p:cNvPr id="1873" name="Google Shape;1873;p34"/>
          <p:cNvSpPr txBox="1">
            <a:spLocks noGrp="1"/>
          </p:cNvSpPr>
          <p:nvPr>
            <p:ph type="subTitle" idx="1"/>
          </p:nvPr>
        </p:nvSpPr>
        <p:spPr>
          <a:xfrm>
            <a:off x="1452774" y="2122927"/>
            <a:ext cx="1792800" cy="4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What’s </a:t>
            </a:r>
            <a:r>
              <a:rPr lang="en-US" dirty="0" err="1"/>
              <a:t>Safirni</a:t>
            </a:r>
            <a:r>
              <a:rPr lang="en-US" dirty="0"/>
              <a:t> is</a:t>
            </a:r>
            <a:endParaRPr dirty="0"/>
          </a:p>
        </p:txBody>
      </p:sp>
      <p:sp>
        <p:nvSpPr>
          <p:cNvPr id="1874" name="Google Shape;1874;p34"/>
          <p:cNvSpPr txBox="1">
            <a:spLocks noGrp="1"/>
          </p:cNvSpPr>
          <p:nvPr>
            <p:ph type="subTitle" idx="8"/>
          </p:nvPr>
        </p:nvSpPr>
        <p:spPr>
          <a:xfrm>
            <a:off x="1452774" y="1459800"/>
            <a:ext cx="1792800" cy="7395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About safirni</a:t>
            </a:r>
            <a:endParaRPr dirty="0"/>
          </a:p>
        </p:txBody>
      </p:sp>
      <p:sp>
        <p:nvSpPr>
          <p:cNvPr id="1876" name="Google Shape;1876;p34"/>
          <p:cNvSpPr txBox="1">
            <a:spLocks noGrp="1"/>
          </p:cNvSpPr>
          <p:nvPr>
            <p:ph type="subTitle" idx="19"/>
          </p:nvPr>
        </p:nvSpPr>
        <p:spPr>
          <a:xfrm>
            <a:off x="4011535" y="3332751"/>
            <a:ext cx="1792800" cy="7395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countries</a:t>
            </a:r>
            <a:endParaRPr dirty="0"/>
          </a:p>
        </p:txBody>
      </p:sp>
      <p:sp>
        <p:nvSpPr>
          <p:cNvPr id="1877" name="Google Shape;1877;p34"/>
          <p:cNvSpPr txBox="1">
            <a:spLocks noGrp="1"/>
          </p:cNvSpPr>
          <p:nvPr>
            <p:ph type="title" idx="2"/>
          </p:nvPr>
        </p:nvSpPr>
        <p:spPr>
          <a:xfrm>
            <a:off x="763170" y="1459800"/>
            <a:ext cx="666600" cy="1219800"/>
          </a:xfrm>
          <a:prstGeom prst="rect">
            <a:avLst/>
          </a:prstGeom>
          <a:solidFill>
            <a:schemeClr val="accent1"/>
          </a:solidFill>
          <a:ln w="19050"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Unbounded"/>
                <a:ea typeface="Unbounded"/>
                <a:cs typeface="Unbounded"/>
                <a:sym typeface="Unbounded"/>
              </a:rPr>
              <a:t>01</a:t>
            </a:r>
            <a:endParaRPr sz="2000">
              <a:latin typeface="Unbounded"/>
              <a:ea typeface="Unbounded"/>
              <a:cs typeface="Unbounded"/>
              <a:sym typeface="Unbounded"/>
            </a:endParaRPr>
          </a:p>
        </p:txBody>
      </p:sp>
      <p:sp>
        <p:nvSpPr>
          <p:cNvPr id="1878" name="Google Shape;1878;p34"/>
          <p:cNvSpPr txBox="1">
            <a:spLocks noGrp="1"/>
          </p:cNvSpPr>
          <p:nvPr>
            <p:ph type="title" idx="3"/>
          </p:nvPr>
        </p:nvSpPr>
        <p:spPr>
          <a:xfrm>
            <a:off x="3337257" y="1459800"/>
            <a:ext cx="654000" cy="1219800"/>
          </a:xfrm>
          <a:prstGeom prst="rect">
            <a:avLst/>
          </a:prstGeom>
          <a:solidFill>
            <a:schemeClr val="accent1"/>
          </a:solidFill>
          <a:ln w="19050"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Unbounded"/>
                <a:ea typeface="Unbounded"/>
                <a:cs typeface="Unbounded"/>
                <a:sym typeface="Unbounded"/>
              </a:rPr>
              <a:t>02</a:t>
            </a:r>
            <a:endParaRPr sz="2000">
              <a:latin typeface="Unbounded"/>
              <a:ea typeface="Unbounded"/>
              <a:cs typeface="Unbounded"/>
              <a:sym typeface="Unbounded"/>
            </a:endParaRPr>
          </a:p>
        </p:txBody>
      </p:sp>
      <p:sp>
        <p:nvSpPr>
          <p:cNvPr id="1879" name="Google Shape;1879;p34"/>
          <p:cNvSpPr txBox="1">
            <a:spLocks noGrp="1"/>
          </p:cNvSpPr>
          <p:nvPr>
            <p:ph type="title" idx="4"/>
          </p:nvPr>
        </p:nvSpPr>
        <p:spPr>
          <a:xfrm>
            <a:off x="5909740" y="1464577"/>
            <a:ext cx="654000" cy="1219800"/>
          </a:xfrm>
          <a:prstGeom prst="rect">
            <a:avLst/>
          </a:prstGeom>
          <a:solidFill>
            <a:schemeClr val="accent1"/>
          </a:solidFill>
          <a:ln w="19050"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Unbounded"/>
                <a:ea typeface="Unbounded"/>
                <a:cs typeface="Unbounded"/>
                <a:sym typeface="Unbounded"/>
              </a:rPr>
              <a:t>03</a:t>
            </a:r>
            <a:endParaRPr sz="2000">
              <a:latin typeface="Unbounded"/>
              <a:ea typeface="Unbounded"/>
              <a:cs typeface="Unbounded"/>
              <a:sym typeface="Unbounded"/>
            </a:endParaRPr>
          </a:p>
        </p:txBody>
      </p:sp>
      <p:sp>
        <p:nvSpPr>
          <p:cNvPr id="1880" name="Google Shape;1880;p34"/>
          <p:cNvSpPr txBox="1">
            <a:spLocks noGrp="1"/>
          </p:cNvSpPr>
          <p:nvPr>
            <p:ph type="title" idx="5"/>
          </p:nvPr>
        </p:nvSpPr>
        <p:spPr>
          <a:xfrm>
            <a:off x="763170" y="3329527"/>
            <a:ext cx="666600" cy="1219800"/>
          </a:xfrm>
          <a:prstGeom prst="rect">
            <a:avLst/>
          </a:prstGeom>
          <a:solidFill>
            <a:schemeClr val="accent1"/>
          </a:solidFill>
          <a:ln w="19050"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Unbounded"/>
                <a:ea typeface="Unbounded"/>
                <a:cs typeface="Unbounded"/>
                <a:sym typeface="Unbounded"/>
              </a:rPr>
              <a:t>04</a:t>
            </a:r>
            <a:endParaRPr sz="2000">
              <a:latin typeface="Unbounded"/>
              <a:ea typeface="Unbounded"/>
              <a:cs typeface="Unbounded"/>
              <a:sym typeface="Unbounded"/>
            </a:endParaRPr>
          </a:p>
        </p:txBody>
      </p:sp>
      <p:sp>
        <p:nvSpPr>
          <p:cNvPr id="1881" name="Google Shape;1881;p34"/>
          <p:cNvSpPr txBox="1">
            <a:spLocks noGrp="1"/>
          </p:cNvSpPr>
          <p:nvPr>
            <p:ph type="title" idx="6"/>
          </p:nvPr>
        </p:nvSpPr>
        <p:spPr>
          <a:xfrm>
            <a:off x="3340707" y="3330652"/>
            <a:ext cx="654000" cy="1219800"/>
          </a:xfrm>
          <a:prstGeom prst="rect">
            <a:avLst/>
          </a:prstGeom>
          <a:solidFill>
            <a:schemeClr val="accent1"/>
          </a:solidFill>
          <a:ln w="19050"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Unbounded"/>
                <a:ea typeface="Unbounded"/>
                <a:cs typeface="Unbounded"/>
                <a:sym typeface="Unbounded"/>
              </a:rPr>
              <a:t>05</a:t>
            </a:r>
            <a:endParaRPr sz="2000">
              <a:latin typeface="Unbounded"/>
              <a:ea typeface="Unbounded"/>
              <a:cs typeface="Unbounded"/>
              <a:sym typeface="Unbounded"/>
            </a:endParaRPr>
          </a:p>
        </p:txBody>
      </p:sp>
      <p:sp>
        <p:nvSpPr>
          <p:cNvPr id="1882" name="Google Shape;1882;p34"/>
          <p:cNvSpPr txBox="1">
            <a:spLocks noGrp="1"/>
          </p:cNvSpPr>
          <p:nvPr>
            <p:ph type="title" idx="7"/>
          </p:nvPr>
        </p:nvSpPr>
        <p:spPr>
          <a:xfrm>
            <a:off x="5909740" y="3330650"/>
            <a:ext cx="654000" cy="1219800"/>
          </a:xfrm>
          <a:prstGeom prst="rect">
            <a:avLst/>
          </a:prstGeom>
          <a:solidFill>
            <a:schemeClr val="accent1"/>
          </a:solidFill>
          <a:ln w="19050"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Unbounded"/>
                <a:ea typeface="Unbounded"/>
                <a:cs typeface="Unbounded"/>
                <a:sym typeface="Unbounded"/>
              </a:rPr>
              <a:t>06</a:t>
            </a:r>
            <a:endParaRPr sz="2000">
              <a:latin typeface="Unbounded"/>
              <a:ea typeface="Unbounded"/>
              <a:cs typeface="Unbounded"/>
              <a:sym typeface="Unbounded"/>
            </a:endParaRPr>
          </a:p>
        </p:txBody>
      </p:sp>
      <p:sp>
        <p:nvSpPr>
          <p:cNvPr id="1883" name="Google Shape;1883;p34"/>
          <p:cNvSpPr txBox="1">
            <a:spLocks noGrp="1"/>
          </p:cNvSpPr>
          <p:nvPr>
            <p:ph type="title"/>
          </p:nvPr>
        </p:nvSpPr>
        <p:spPr>
          <a:xfrm>
            <a:off x="720000" y="530350"/>
            <a:ext cx="7704000" cy="64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latin typeface="Unbounded"/>
                <a:ea typeface="Unbounded"/>
                <a:cs typeface="Unbounded"/>
                <a:sym typeface="Unbounded"/>
              </a:rPr>
              <a:t>TABLE OF CONTENTS</a:t>
            </a:r>
            <a:endParaRPr sz="2800">
              <a:latin typeface="Unbounded"/>
              <a:ea typeface="Unbounded"/>
              <a:cs typeface="Unbounded"/>
              <a:sym typeface="Unbounded"/>
            </a:endParaRPr>
          </a:p>
        </p:txBody>
      </p:sp>
      <p:sp>
        <p:nvSpPr>
          <p:cNvPr id="1884" name="Google Shape;1884;p34"/>
          <p:cNvSpPr txBox="1">
            <a:spLocks noGrp="1"/>
          </p:cNvSpPr>
          <p:nvPr>
            <p:ph type="subTitle" idx="9"/>
          </p:nvPr>
        </p:nvSpPr>
        <p:spPr>
          <a:xfrm>
            <a:off x="4011535" y="2122925"/>
            <a:ext cx="1792800" cy="4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we expect </a:t>
            </a:r>
            <a:r>
              <a:rPr lang="en-US" dirty="0" err="1"/>
              <a:t>safirni</a:t>
            </a:r>
            <a:r>
              <a:rPr lang="en-US" dirty="0"/>
              <a:t> to do </a:t>
            </a:r>
            <a:endParaRPr dirty="0"/>
          </a:p>
          <a:p>
            <a:pPr marL="0" lvl="0" indent="0" algn="l" rtl="0">
              <a:spcBef>
                <a:spcPts val="0"/>
              </a:spcBef>
              <a:spcAft>
                <a:spcPts val="0"/>
              </a:spcAft>
              <a:buNone/>
            </a:pPr>
            <a:endParaRPr dirty="0"/>
          </a:p>
        </p:txBody>
      </p:sp>
      <p:sp>
        <p:nvSpPr>
          <p:cNvPr id="1885" name="Google Shape;1885;p34"/>
          <p:cNvSpPr txBox="1">
            <a:spLocks noGrp="1"/>
          </p:cNvSpPr>
          <p:nvPr>
            <p:ph type="subTitle" idx="13"/>
          </p:nvPr>
        </p:nvSpPr>
        <p:spPr>
          <a:xfrm>
            <a:off x="4011535" y="1459800"/>
            <a:ext cx="1792800" cy="7395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t>O</a:t>
            </a:r>
            <a:r>
              <a:rPr lang="en" dirty="0"/>
              <a:t>ur goals</a:t>
            </a:r>
            <a:endParaRPr dirty="0"/>
          </a:p>
        </p:txBody>
      </p:sp>
      <p:sp>
        <p:nvSpPr>
          <p:cNvPr id="1886" name="Google Shape;1886;p34"/>
          <p:cNvSpPr txBox="1">
            <a:spLocks noGrp="1"/>
          </p:cNvSpPr>
          <p:nvPr>
            <p:ph type="subTitle" idx="14"/>
          </p:nvPr>
        </p:nvSpPr>
        <p:spPr>
          <a:xfrm>
            <a:off x="6582220" y="2122925"/>
            <a:ext cx="1792800" cy="4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Describe the topic </a:t>
            </a:r>
            <a:endParaRPr dirty="0"/>
          </a:p>
          <a:p>
            <a:pPr marL="0" lvl="0" indent="0" algn="l" rtl="0">
              <a:spcBef>
                <a:spcPts val="0"/>
              </a:spcBef>
              <a:spcAft>
                <a:spcPts val="0"/>
              </a:spcAft>
              <a:buNone/>
            </a:pPr>
            <a:r>
              <a:rPr lang="en" dirty="0"/>
              <a:t>of the section here</a:t>
            </a:r>
            <a:endParaRPr dirty="0"/>
          </a:p>
          <a:p>
            <a:pPr marL="0" lvl="0" indent="0" algn="l" rtl="0">
              <a:spcBef>
                <a:spcPts val="0"/>
              </a:spcBef>
              <a:spcAft>
                <a:spcPts val="0"/>
              </a:spcAft>
              <a:buNone/>
            </a:pPr>
            <a:endParaRPr dirty="0"/>
          </a:p>
        </p:txBody>
      </p:sp>
      <p:sp>
        <p:nvSpPr>
          <p:cNvPr id="1887" name="Google Shape;1887;p34"/>
          <p:cNvSpPr txBox="1">
            <a:spLocks noGrp="1"/>
          </p:cNvSpPr>
          <p:nvPr>
            <p:ph type="subTitle" idx="17"/>
          </p:nvPr>
        </p:nvSpPr>
        <p:spPr>
          <a:xfrm>
            <a:off x="1452774" y="3324746"/>
            <a:ext cx="1792800" cy="7395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About us </a:t>
            </a:r>
            <a:endParaRPr dirty="0"/>
          </a:p>
        </p:txBody>
      </p:sp>
      <p:sp>
        <p:nvSpPr>
          <p:cNvPr id="1889" name="Google Shape;1889;p34"/>
          <p:cNvSpPr/>
          <p:nvPr/>
        </p:nvSpPr>
        <p:spPr>
          <a:xfrm rot="-5400000">
            <a:off x="857294" y="-53119"/>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4"/>
          <p:cNvSpPr/>
          <p:nvPr/>
        </p:nvSpPr>
        <p:spPr>
          <a:xfrm rot="-5400000">
            <a:off x="857994" y="744906"/>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6"/>
        <p:cNvGrpSpPr/>
        <p:nvPr/>
      </p:nvGrpSpPr>
      <p:grpSpPr>
        <a:xfrm>
          <a:off x="0" y="0"/>
          <a:ext cx="0" cy="0"/>
          <a:chOff x="0" y="0"/>
          <a:chExt cx="0" cy="0"/>
        </a:xfrm>
      </p:grpSpPr>
      <p:sp>
        <p:nvSpPr>
          <p:cNvPr id="7" name="Rectangle 6">
            <a:extLst>
              <a:ext uri="{FF2B5EF4-FFF2-40B4-BE49-F238E27FC236}">
                <a16:creationId xmlns:a16="http://schemas.microsoft.com/office/drawing/2014/main" id="{9A4D8968-F7CF-6DFF-F12B-EF6D56B799A9}"/>
              </a:ext>
            </a:extLst>
          </p:cNvPr>
          <p:cNvSpPr/>
          <p:nvPr/>
        </p:nvSpPr>
        <p:spPr>
          <a:xfrm>
            <a:off x="121444" y="878681"/>
            <a:ext cx="6279357" cy="4414838"/>
          </a:xfrm>
          <a:prstGeom prst="rect">
            <a:avLst/>
          </a:prstGeom>
          <a:solidFill>
            <a:schemeClr val="bg1">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7" name="Google Shape;3477;p65"/>
          <p:cNvSpPr txBox="1">
            <a:spLocks noGrp="1"/>
          </p:cNvSpPr>
          <p:nvPr>
            <p:ph type="title"/>
          </p:nvPr>
        </p:nvSpPr>
        <p:spPr>
          <a:xfrm>
            <a:off x="2548800" y="109331"/>
            <a:ext cx="32331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a:t>
            </a:r>
            <a:r>
              <a:rPr lang="en" dirty="0"/>
              <a:t>egistration </a:t>
            </a:r>
            <a:endParaRPr dirty="0"/>
          </a:p>
        </p:txBody>
      </p:sp>
      <p:sp>
        <p:nvSpPr>
          <p:cNvPr id="3" name="TextBox 2">
            <a:extLst>
              <a:ext uri="{FF2B5EF4-FFF2-40B4-BE49-F238E27FC236}">
                <a16:creationId xmlns:a16="http://schemas.microsoft.com/office/drawing/2014/main" id="{282E5F42-F2ED-7399-EA07-91D83622F463}"/>
              </a:ext>
            </a:extLst>
          </p:cNvPr>
          <p:cNvSpPr txBox="1"/>
          <p:nvPr/>
        </p:nvSpPr>
        <p:spPr>
          <a:xfrm>
            <a:off x="328613" y="1063851"/>
            <a:ext cx="6072188" cy="3970318"/>
          </a:xfrm>
          <a:prstGeom prst="rect">
            <a:avLst/>
          </a:prstGeom>
          <a:noFill/>
        </p:spPr>
        <p:txBody>
          <a:bodyPr wrap="square">
            <a:spAutoFit/>
          </a:bodyPr>
          <a:lstStyle/>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form</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style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"width: 23rem;"</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action</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"login.html"</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h3</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fw</a:t>
            </a:r>
            <a:r>
              <a:rPr lang="en-US" b="0" dirty="0">
                <a:solidFill>
                  <a:srgbClr val="CE9178"/>
                </a:solidFill>
                <a:effectLst/>
                <a:latin typeface="Consolas" panose="020B0609020204030204" pitchFamily="49" charset="0"/>
              </a:rPr>
              <a:t>-normal mb-3 pb-3"</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style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"letter-spacing: 1px;"</a:t>
            </a:r>
            <a:r>
              <a:rPr lang="en-US" b="0" dirty="0">
                <a:solidFill>
                  <a:srgbClr val="808080"/>
                </a:solidFill>
                <a:effectLst/>
                <a:latin typeface="Consolas" panose="020B0609020204030204" pitchFamily="49" charset="0"/>
              </a:rPr>
              <a:t>&gt;</a:t>
            </a:r>
            <a:r>
              <a:rPr lang="ar-JO" b="0" dirty="0">
                <a:solidFill>
                  <a:srgbClr val="CCCCCC"/>
                </a:solidFill>
                <a:effectLst/>
                <a:latin typeface="Consolas" panose="020B0609020204030204" pitchFamily="49" charset="0"/>
              </a:rPr>
              <a:t>تسجيل </a:t>
            </a:r>
            <a:r>
              <a:rPr lang="ar-JO"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h3</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"form-outline mb-4"</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"email"</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"form-control form-control-lg"</a:t>
            </a: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label</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"form-label"</a:t>
            </a: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r>
              <a:rPr lang="ar-JO" b="0" dirty="0">
                <a:solidFill>
                  <a:srgbClr val="CCCCCC"/>
                </a:solidFill>
                <a:effectLst/>
                <a:latin typeface="Consolas" panose="020B0609020204030204" pitchFamily="49" charset="0"/>
              </a:rPr>
              <a:t>البريد الالكتروني</a:t>
            </a:r>
            <a:r>
              <a:rPr lang="ar-JO"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label</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br>
              <a:rPr lang="en-US" b="0" dirty="0">
                <a:solidFill>
                  <a:srgbClr val="CCCCCC"/>
                </a:solidFill>
                <a:effectLst/>
                <a:latin typeface="Consolas" panose="020B0609020204030204" pitchFamily="49" charset="0"/>
              </a:rPr>
            </a:b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"form-outline mb-4"</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"text"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"form-control form-control-lg"</a:t>
            </a: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label</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"form-label"</a:t>
            </a: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ar-JO" b="0" dirty="0">
                <a:solidFill>
                  <a:srgbClr val="CCCCCC"/>
                </a:solidFill>
                <a:effectLst/>
                <a:latin typeface="Consolas" panose="020B0609020204030204" pitchFamily="49" charset="0"/>
              </a:rPr>
              <a:t>الاسم الاول</a:t>
            </a:r>
            <a:r>
              <a:rPr lang="ar-JO"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label</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787263F-8FAD-11B2-969B-ADFF88AE3956}"/>
              </a:ext>
            </a:extLst>
          </p:cNvPr>
          <p:cNvSpPr txBox="1"/>
          <p:nvPr/>
        </p:nvSpPr>
        <p:spPr>
          <a:xfrm>
            <a:off x="6400800" y="1106713"/>
            <a:ext cx="2743199" cy="523220"/>
          </a:xfrm>
          <a:prstGeom prst="rect">
            <a:avLst/>
          </a:prstGeom>
          <a:noFill/>
        </p:spPr>
        <p:txBody>
          <a:bodyPr wrap="square">
            <a:spAutoFit/>
          </a:bodyPr>
          <a:lstStyle/>
          <a:p>
            <a:r>
              <a:rPr lang="en-US" dirty="0"/>
              <a:t>This form show’s what a Registration should contain</a:t>
            </a:r>
          </a:p>
        </p:txBody>
      </p:sp>
    </p:spTree>
    <p:extLst>
      <p:ext uri="{BB962C8B-B14F-4D97-AF65-F5344CB8AC3E}">
        <p14:creationId xmlns:p14="http://schemas.microsoft.com/office/powerpoint/2010/main" val="4289230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sp>
        <p:nvSpPr>
          <p:cNvPr id="7" name="Google Shape;3477;p65">
            <a:extLst>
              <a:ext uri="{FF2B5EF4-FFF2-40B4-BE49-F238E27FC236}">
                <a16:creationId xmlns:a16="http://schemas.microsoft.com/office/drawing/2014/main" id="{7D5FCF16-7BDD-0A46-E342-17D26290E4A6}"/>
              </a:ext>
            </a:extLst>
          </p:cNvPr>
          <p:cNvSpPr txBox="1">
            <a:spLocks noGrp="1"/>
          </p:cNvSpPr>
          <p:nvPr>
            <p:ph type="title"/>
          </p:nvPr>
        </p:nvSpPr>
        <p:spPr>
          <a:xfrm>
            <a:off x="1348650" y="109332"/>
            <a:ext cx="7688194"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Libraries used and tech</a:t>
            </a:r>
            <a:endParaRPr dirty="0"/>
          </a:p>
        </p:txBody>
      </p:sp>
      <p:sp>
        <p:nvSpPr>
          <p:cNvPr id="8" name="Google Shape;3478;p65">
            <a:extLst>
              <a:ext uri="{FF2B5EF4-FFF2-40B4-BE49-F238E27FC236}">
                <a16:creationId xmlns:a16="http://schemas.microsoft.com/office/drawing/2014/main" id="{BBC23741-B68B-ABC1-9532-4EDD0FF14B5E}"/>
              </a:ext>
            </a:extLst>
          </p:cNvPr>
          <p:cNvSpPr txBox="1">
            <a:spLocks noGrp="1"/>
          </p:cNvSpPr>
          <p:nvPr>
            <p:ph type="subTitle" idx="1"/>
          </p:nvPr>
        </p:nvSpPr>
        <p:spPr>
          <a:xfrm>
            <a:off x="1348650" y="1010644"/>
            <a:ext cx="6352313" cy="12396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Techs used :</a:t>
            </a:r>
            <a:br>
              <a:rPr lang="en-US" dirty="0"/>
            </a:br>
            <a:r>
              <a:rPr lang="en-US" dirty="0"/>
              <a:t>1-HTML</a:t>
            </a:r>
          </a:p>
          <a:p>
            <a:pPr marL="0" lvl="0" indent="0" algn="l" rtl="0">
              <a:spcBef>
                <a:spcPts val="0"/>
              </a:spcBef>
              <a:spcAft>
                <a:spcPts val="0"/>
              </a:spcAft>
              <a:buNone/>
            </a:pPr>
            <a:r>
              <a:rPr lang="en-US" dirty="0"/>
              <a:t>2-CSS</a:t>
            </a:r>
          </a:p>
          <a:p>
            <a:pPr marL="0" lvl="0" indent="0" algn="l" rtl="0">
              <a:spcBef>
                <a:spcPts val="0"/>
              </a:spcBef>
              <a:spcAft>
                <a:spcPts val="0"/>
              </a:spcAft>
              <a:buNone/>
            </a:pPr>
            <a:r>
              <a:rPr lang="en-US" dirty="0"/>
              <a:t>3-JavaScript</a:t>
            </a:r>
          </a:p>
        </p:txBody>
      </p:sp>
      <p:sp>
        <p:nvSpPr>
          <p:cNvPr id="9" name="Google Shape;3478;p65">
            <a:extLst>
              <a:ext uri="{FF2B5EF4-FFF2-40B4-BE49-F238E27FC236}">
                <a16:creationId xmlns:a16="http://schemas.microsoft.com/office/drawing/2014/main" id="{B3438D4D-FBD5-09C4-8EE0-C1AC0CE59A66}"/>
              </a:ext>
            </a:extLst>
          </p:cNvPr>
          <p:cNvSpPr txBox="1">
            <a:spLocks/>
          </p:cNvSpPr>
          <p:nvPr/>
        </p:nvSpPr>
        <p:spPr>
          <a:xfrm>
            <a:off x="1222444" y="2571750"/>
            <a:ext cx="6352313" cy="1750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1pPr>
            <a:lvl2pPr marL="914400" marR="0" lvl="1" indent="-317500" algn="l" rtl="0">
              <a:lnSpc>
                <a:spcPct val="100000"/>
              </a:lnSpc>
              <a:spcBef>
                <a:spcPts val="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2pPr>
            <a:lvl3pPr marL="1371600" marR="0" lvl="2" indent="-317500" algn="l" rtl="0">
              <a:lnSpc>
                <a:spcPct val="100000"/>
              </a:lnSpc>
              <a:spcBef>
                <a:spcPts val="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3pPr>
            <a:lvl4pPr marL="1828800" marR="0" lvl="3" indent="-317500" algn="l" rtl="0">
              <a:lnSpc>
                <a:spcPct val="100000"/>
              </a:lnSpc>
              <a:spcBef>
                <a:spcPts val="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4pPr>
            <a:lvl5pPr marL="2286000" marR="0" lvl="4" indent="-317500" algn="l" rtl="0">
              <a:lnSpc>
                <a:spcPct val="100000"/>
              </a:lnSpc>
              <a:spcBef>
                <a:spcPts val="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5pPr>
            <a:lvl6pPr marL="2743200" marR="0" lvl="5" indent="-317500" algn="l" rtl="0">
              <a:lnSpc>
                <a:spcPct val="100000"/>
              </a:lnSpc>
              <a:spcBef>
                <a:spcPts val="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6pPr>
            <a:lvl7pPr marL="3200400" marR="0" lvl="6" indent="-317500" algn="l" rtl="0">
              <a:lnSpc>
                <a:spcPct val="100000"/>
              </a:lnSpc>
              <a:spcBef>
                <a:spcPts val="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7pPr>
            <a:lvl8pPr marL="3657600" marR="0" lvl="7" indent="-317500" algn="l" rtl="0">
              <a:lnSpc>
                <a:spcPct val="100000"/>
              </a:lnSpc>
              <a:spcBef>
                <a:spcPts val="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8pPr>
            <a:lvl9pPr marL="4114800" marR="0" lvl="8" indent="-317500" algn="l" rtl="0">
              <a:lnSpc>
                <a:spcPct val="100000"/>
              </a:lnSpc>
              <a:spcBef>
                <a:spcPts val="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9pPr>
          </a:lstStyle>
          <a:p>
            <a:pPr marL="0" indent="0">
              <a:buNone/>
            </a:pPr>
            <a:r>
              <a:rPr lang="en-US" dirty="0"/>
              <a:t>Libraries used :</a:t>
            </a:r>
            <a:br>
              <a:rPr lang="en-US" dirty="0"/>
            </a:br>
            <a:r>
              <a:rPr lang="en-US" dirty="0">
                <a:solidFill>
                  <a:schemeClr val="bg2"/>
                </a:solidFill>
              </a:rPr>
              <a:t>1- </a:t>
            </a:r>
            <a:r>
              <a:rPr lang="en-US" b="0" dirty="0">
                <a:solidFill>
                  <a:schemeClr val="bg2"/>
                </a:solidFill>
                <a:effectLst/>
                <a:latin typeface="Consolas" panose="020B0609020204030204" pitchFamily="49" charset="0"/>
              </a:rPr>
              <a:t>bootstrap</a:t>
            </a:r>
            <a:endParaRPr lang="en-US" dirty="0">
              <a:solidFill>
                <a:schemeClr val="bg2"/>
              </a:solidFill>
            </a:endParaRPr>
          </a:p>
          <a:p>
            <a:pPr marL="0" indent="0">
              <a:buNone/>
            </a:pPr>
            <a:r>
              <a:rPr lang="en-US" dirty="0">
                <a:solidFill>
                  <a:schemeClr val="bg2"/>
                </a:solidFill>
              </a:rPr>
              <a:t>2-</a:t>
            </a:r>
            <a:r>
              <a:rPr lang="en-US" b="0" dirty="0">
                <a:solidFill>
                  <a:schemeClr val="bg2"/>
                </a:solidFill>
                <a:effectLst/>
                <a:latin typeface="Consolas" panose="020B0609020204030204" pitchFamily="49" charset="0"/>
              </a:rPr>
              <a:t>owl</a:t>
            </a:r>
          </a:p>
          <a:p>
            <a:pPr marL="0" indent="0">
              <a:buNone/>
            </a:pPr>
            <a:r>
              <a:rPr lang="en-US" dirty="0">
                <a:solidFill>
                  <a:schemeClr val="bg2"/>
                </a:solidFill>
              </a:rPr>
              <a:t>3-</a:t>
            </a:r>
            <a:r>
              <a:rPr lang="en-US" b="0" dirty="0">
                <a:solidFill>
                  <a:schemeClr val="bg2"/>
                </a:solidFill>
                <a:effectLst/>
                <a:latin typeface="Consolas" panose="020B0609020204030204" pitchFamily="49" charset="0"/>
              </a:rPr>
              <a:t>font-awesome</a:t>
            </a:r>
          </a:p>
          <a:p>
            <a:pPr marL="0" indent="0">
              <a:buNone/>
            </a:pPr>
            <a:r>
              <a:rPr lang="en-US" dirty="0">
                <a:solidFill>
                  <a:schemeClr val="bg2"/>
                </a:solidFill>
                <a:latin typeface="Consolas" panose="020B0609020204030204" pitchFamily="49" charset="0"/>
              </a:rPr>
              <a:t>4- </a:t>
            </a:r>
            <a:r>
              <a:rPr lang="en-US" b="0" dirty="0">
                <a:solidFill>
                  <a:schemeClr val="bg2"/>
                </a:solidFill>
                <a:effectLst/>
                <a:latin typeface="Consolas" panose="020B0609020204030204" pitchFamily="49" charset="0"/>
              </a:rPr>
              <a:t>MDB</a:t>
            </a:r>
          </a:p>
          <a:p>
            <a:pPr marL="0" indent="0">
              <a:buNone/>
            </a:pPr>
            <a:r>
              <a:rPr lang="en-US" dirty="0">
                <a:solidFill>
                  <a:schemeClr val="bg2"/>
                </a:solidFill>
                <a:latin typeface="Consolas" panose="020B0609020204030204" pitchFamily="49" charset="0"/>
              </a:rPr>
              <a:t>5- animate.css</a:t>
            </a:r>
            <a:endParaRPr lang="en-US" b="0" dirty="0">
              <a:solidFill>
                <a:schemeClr val="bg2"/>
              </a:solidFill>
              <a:effectLst/>
              <a:latin typeface="Consolas" panose="020B0609020204030204" pitchFamily="49" charset="0"/>
            </a:endParaRPr>
          </a:p>
          <a:p>
            <a:pPr marL="0" indent="0">
              <a:buNone/>
            </a:pPr>
            <a:endParaRPr lang="en-US" b="0" dirty="0">
              <a:solidFill>
                <a:srgbClr val="CCCCCC"/>
              </a:solidFill>
              <a:effectLst/>
              <a:latin typeface="Consolas" panose="020B0609020204030204" pitchFamily="49" charset="0"/>
            </a:endParaRPr>
          </a:p>
          <a:p>
            <a:pPr marL="0" indent="0">
              <a:buFont typeface="Inter"/>
              <a:buNone/>
            </a:pPr>
            <a:endParaRPr lang="en-US" dirty="0"/>
          </a:p>
        </p:txBody>
      </p:sp>
    </p:spTree>
    <p:extLst>
      <p:ext uri="{BB962C8B-B14F-4D97-AF65-F5344CB8AC3E}">
        <p14:creationId xmlns:p14="http://schemas.microsoft.com/office/powerpoint/2010/main" val="2680780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894"/>
        <p:cNvGrpSpPr/>
        <p:nvPr/>
      </p:nvGrpSpPr>
      <p:grpSpPr>
        <a:xfrm>
          <a:off x="0" y="0"/>
          <a:ext cx="0" cy="0"/>
          <a:chOff x="0" y="0"/>
          <a:chExt cx="0" cy="0"/>
        </a:xfrm>
      </p:grpSpPr>
      <p:sp>
        <p:nvSpPr>
          <p:cNvPr id="1895" name="Google Shape;1895;p35"/>
          <p:cNvSpPr txBox="1">
            <a:spLocks noGrp="1"/>
          </p:cNvSpPr>
          <p:nvPr>
            <p:ph type="title"/>
          </p:nvPr>
        </p:nvSpPr>
        <p:spPr>
          <a:xfrm>
            <a:off x="720000" y="683675"/>
            <a:ext cx="3529200" cy="160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a:latin typeface="Unbounded"/>
                <a:ea typeface="Unbounded"/>
                <a:cs typeface="Unbounded"/>
                <a:sym typeface="Unbounded"/>
              </a:rPr>
              <a:t>OUR COMPANY</a:t>
            </a:r>
            <a:endParaRPr sz="3500">
              <a:latin typeface="Unbounded"/>
              <a:ea typeface="Unbounded"/>
              <a:cs typeface="Unbounded"/>
              <a:sym typeface="Unbounded"/>
            </a:endParaRPr>
          </a:p>
        </p:txBody>
      </p:sp>
      <p:sp>
        <p:nvSpPr>
          <p:cNvPr id="1896" name="Google Shape;1896;p35"/>
          <p:cNvSpPr txBox="1">
            <a:spLocks noGrp="1"/>
          </p:cNvSpPr>
          <p:nvPr>
            <p:ph type="subTitle" idx="1"/>
          </p:nvPr>
        </p:nvSpPr>
        <p:spPr>
          <a:xfrm>
            <a:off x="720000" y="2303574"/>
            <a:ext cx="3980588" cy="2276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Inter"/>
                <a:ea typeface="Inter"/>
                <a:cs typeface="Inter"/>
                <a:sym typeface="Inter"/>
              </a:rPr>
              <a:t>We strive to provide advice on how to plan trips in an efficient way and also get the best offers and deals available. Our clients can utilize our services to design customized tour packages to meet their individual needs and preferences, including arranging flights, hotel reservations, activities and more. We also offer our comprehensive guide to different cities and destinations, containing information on the best restaurants, places to visit, shopping and more.</a:t>
            </a:r>
          </a:p>
        </p:txBody>
      </p:sp>
      <p:pic>
        <p:nvPicPr>
          <p:cNvPr id="1897" name="Google Shape;1897;p35"/>
          <p:cNvPicPr preferRelativeResize="0">
            <a:picLocks noGrp="1"/>
          </p:cNvPicPr>
          <p:nvPr>
            <p:ph type="pic" idx="2"/>
          </p:nvPr>
        </p:nvPicPr>
        <p:blipFill rotWithShape="1">
          <a:blip r:embed="rId3">
            <a:alphaModFix/>
          </a:blip>
          <a:srcRect l="42981" r="1991"/>
          <a:stretch/>
        </p:blipFill>
        <p:spPr>
          <a:xfrm>
            <a:off x="4639800" y="0"/>
            <a:ext cx="3784200" cy="4580400"/>
          </a:xfrm>
          <a:prstGeom prst="ellipse">
            <a:avLst/>
          </a:prstGeom>
        </p:spPr>
      </p:pic>
      <p:pic>
        <p:nvPicPr>
          <p:cNvPr id="2" name="Google Shape;2020;p37">
            <a:extLst>
              <a:ext uri="{FF2B5EF4-FFF2-40B4-BE49-F238E27FC236}">
                <a16:creationId xmlns:a16="http://schemas.microsoft.com/office/drawing/2014/main" id="{71EF91F9-0F59-1A9D-7210-4F75784D9E09}"/>
              </a:ext>
            </a:extLst>
          </p:cNvPr>
          <p:cNvPicPr preferRelativeResize="0">
            <a:picLocks/>
          </p:cNvPicPr>
          <p:nvPr/>
        </p:nvPicPr>
        <p:blipFill rotWithShape="1">
          <a:blip r:embed="rId4">
            <a:alphaModFix/>
          </a:blip>
          <a:srcRect t="9631" b="9639"/>
          <a:stretch/>
        </p:blipFill>
        <p:spPr>
          <a:xfrm>
            <a:off x="4639800" y="13375"/>
            <a:ext cx="3784200" cy="4580400"/>
          </a:xfrm>
          <a:prstGeom prst="ellipse">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grpSp>
        <p:nvGrpSpPr>
          <p:cNvPr id="1909" name="Google Shape;1909;p37"/>
          <p:cNvGrpSpPr/>
          <p:nvPr/>
        </p:nvGrpSpPr>
        <p:grpSpPr>
          <a:xfrm>
            <a:off x="4603580" y="-42561"/>
            <a:ext cx="4537960" cy="5638242"/>
            <a:chOff x="4603580" y="-42561"/>
            <a:chExt cx="4537960" cy="5638242"/>
          </a:xfrm>
        </p:grpSpPr>
        <p:grpSp>
          <p:nvGrpSpPr>
            <p:cNvPr id="1910" name="Google Shape;1910;p37"/>
            <p:cNvGrpSpPr/>
            <p:nvPr/>
          </p:nvGrpSpPr>
          <p:grpSpPr>
            <a:xfrm rot="5400000">
              <a:off x="4611500" y="-40491"/>
              <a:ext cx="1132565" cy="1132627"/>
              <a:chOff x="2597500" y="4013750"/>
              <a:chExt cx="798875" cy="795775"/>
            </a:xfrm>
          </p:grpSpPr>
          <p:sp>
            <p:nvSpPr>
              <p:cNvPr id="1911" name="Google Shape;1911;p37"/>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1918;p37"/>
            <p:cNvGrpSpPr/>
            <p:nvPr/>
          </p:nvGrpSpPr>
          <p:grpSpPr>
            <a:xfrm>
              <a:off x="6867502" y="-36633"/>
              <a:ext cx="1132593" cy="1120736"/>
              <a:chOff x="1337400" y="4022625"/>
              <a:chExt cx="795975" cy="798700"/>
            </a:xfrm>
          </p:grpSpPr>
          <p:sp>
            <p:nvSpPr>
              <p:cNvPr id="1919" name="Google Shape;1919;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37"/>
            <p:cNvGrpSpPr/>
            <p:nvPr/>
          </p:nvGrpSpPr>
          <p:grpSpPr>
            <a:xfrm>
              <a:off x="8002613" y="1090590"/>
              <a:ext cx="1132593" cy="1120736"/>
              <a:chOff x="1337400" y="4022625"/>
              <a:chExt cx="795975" cy="798700"/>
            </a:xfrm>
          </p:grpSpPr>
          <p:sp>
            <p:nvSpPr>
              <p:cNvPr id="1923" name="Google Shape;1923;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6" name="Google Shape;1926;p37"/>
            <p:cNvGrpSpPr/>
            <p:nvPr/>
          </p:nvGrpSpPr>
          <p:grpSpPr>
            <a:xfrm>
              <a:off x="4613043" y="1086797"/>
              <a:ext cx="1132593" cy="1132636"/>
              <a:chOff x="1337400" y="4022625"/>
              <a:chExt cx="795975" cy="798700"/>
            </a:xfrm>
          </p:grpSpPr>
          <p:sp>
            <p:nvSpPr>
              <p:cNvPr id="1927" name="Google Shape;1927;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0" name="Google Shape;1930;p37"/>
            <p:cNvGrpSpPr/>
            <p:nvPr/>
          </p:nvGrpSpPr>
          <p:grpSpPr>
            <a:xfrm>
              <a:off x="6867502" y="3337146"/>
              <a:ext cx="1132593" cy="1120736"/>
              <a:chOff x="1337400" y="4022625"/>
              <a:chExt cx="795975" cy="798700"/>
            </a:xfrm>
          </p:grpSpPr>
          <p:sp>
            <p:nvSpPr>
              <p:cNvPr id="1931" name="Google Shape;1931;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37"/>
            <p:cNvGrpSpPr/>
            <p:nvPr/>
          </p:nvGrpSpPr>
          <p:grpSpPr>
            <a:xfrm>
              <a:off x="5740279" y="1090590"/>
              <a:ext cx="1132593" cy="1120736"/>
              <a:chOff x="1337400" y="4022625"/>
              <a:chExt cx="795975" cy="798700"/>
            </a:xfrm>
          </p:grpSpPr>
          <p:sp>
            <p:nvSpPr>
              <p:cNvPr id="1935" name="Google Shape;1935;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8" name="Google Shape;1938;p37"/>
            <p:cNvGrpSpPr/>
            <p:nvPr/>
          </p:nvGrpSpPr>
          <p:grpSpPr>
            <a:xfrm rot="5400000">
              <a:off x="6875390" y="2209923"/>
              <a:ext cx="1132593" cy="1120736"/>
              <a:chOff x="1337400" y="4022625"/>
              <a:chExt cx="795975" cy="798700"/>
            </a:xfrm>
          </p:grpSpPr>
          <p:sp>
            <p:nvSpPr>
              <p:cNvPr id="1939" name="Google Shape;1939;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37"/>
            <p:cNvGrpSpPr/>
            <p:nvPr/>
          </p:nvGrpSpPr>
          <p:grpSpPr>
            <a:xfrm rot="5400000">
              <a:off x="5740279" y="-36633"/>
              <a:ext cx="1132593" cy="1120736"/>
              <a:chOff x="1337400" y="4022625"/>
              <a:chExt cx="795975" cy="798700"/>
            </a:xfrm>
          </p:grpSpPr>
          <p:sp>
            <p:nvSpPr>
              <p:cNvPr id="1943" name="Google Shape;1943;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37"/>
            <p:cNvGrpSpPr/>
            <p:nvPr/>
          </p:nvGrpSpPr>
          <p:grpSpPr>
            <a:xfrm rot="5400000">
              <a:off x="5740279" y="3345035"/>
              <a:ext cx="1132593" cy="1120736"/>
              <a:chOff x="1337400" y="4022625"/>
              <a:chExt cx="795975" cy="798700"/>
            </a:xfrm>
          </p:grpSpPr>
          <p:sp>
            <p:nvSpPr>
              <p:cNvPr id="1947" name="Google Shape;1947;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0" name="Google Shape;1950;p37"/>
            <p:cNvGrpSpPr/>
            <p:nvPr/>
          </p:nvGrpSpPr>
          <p:grpSpPr>
            <a:xfrm>
              <a:off x="5740279" y="4474945"/>
              <a:ext cx="1132593" cy="1120736"/>
              <a:chOff x="1337400" y="4022625"/>
              <a:chExt cx="795975" cy="798700"/>
            </a:xfrm>
          </p:grpSpPr>
          <p:sp>
            <p:nvSpPr>
              <p:cNvPr id="1951" name="Google Shape;1951;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37"/>
            <p:cNvGrpSpPr/>
            <p:nvPr/>
          </p:nvGrpSpPr>
          <p:grpSpPr>
            <a:xfrm>
              <a:off x="8002613" y="4459167"/>
              <a:ext cx="1132593" cy="1120736"/>
              <a:chOff x="1337400" y="4022625"/>
              <a:chExt cx="795975" cy="798700"/>
            </a:xfrm>
          </p:grpSpPr>
          <p:sp>
            <p:nvSpPr>
              <p:cNvPr id="1955" name="Google Shape;1955;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37"/>
            <p:cNvGrpSpPr/>
            <p:nvPr/>
          </p:nvGrpSpPr>
          <p:grpSpPr>
            <a:xfrm>
              <a:off x="4605168" y="4472257"/>
              <a:ext cx="1132593" cy="1120736"/>
              <a:chOff x="1337400" y="4022625"/>
              <a:chExt cx="795975" cy="798700"/>
            </a:xfrm>
          </p:grpSpPr>
          <p:sp>
            <p:nvSpPr>
              <p:cNvPr id="1959" name="Google Shape;1959;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37"/>
            <p:cNvGrpSpPr/>
            <p:nvPr/>
          </p:nvGrpSpPr>
          <p:grpSpPr>
            <a:xfrm>
              <a:off x="8002613" y="2209923"/>
              <a:ext cx="1132593" cy="1120736"/>
              <a:chOff x="1337400" y="4022625"/>
              <a:chExt cx="795975" cy="798700"/>
            </a:xfrm>
          </p:grpSpPr>
          <p:sp>
            <p:nvSpPr>
              <p:cNvPr id="1963" name="Google Shape;1963;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37"/>
            <p:cNvGrpSpPr/>
            <p:nvPr/>
          </p:nvGrpSpPr>
          <p:grpSpPr>
            <a:xfrm>
              <a:off x="4613057" y="2220500"/>
              <a:ext cx="1132593" cy="1120736"/>
              <a:chOff x="1337400" y="4022625"/>
              <a:chExt cx="795975" cy="798700"/>
            </a:xfrm>
          </p:grpSpPr>
          <p:sp>
            <p:nvSpPr>
              <p:cNvPr id="1967" name="Google Shape;1967;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37"/>
            <p:cNvGrpSpPr/>
            <p:nvPr/>
          </p:nvGrpSpPr>
          <p:grpSpPr>
            <a:xfrm rot="5400000">
              <a:off x="8008945" y="-40491"/>
              <a:ext cx="1132565" cy="1132627"/>
              <a:chOff x="2597500" y="4013750"/>
              <a:chExt cx="798875" cy="795775"/>
            </a:xfrm>
          </p:grpSpPr>
          <p:sp>
            <p:nvSpPr>
              <p:cNvPr id="1971" name="Google Shape;1971;p37"/>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37"/>
            <p:cNvGrpSpPr/>
            <p:nvPr/>
          </p:nvGrpSpPr>
          <p:grpSpPr>
            <a:xfrm rot="5400000">
              <a:off x="8001056" y="3333287"/>
              <a:ext cx="1132565" cy="1132627"/>
              <a:chOff x="2597500" y="4013750"/>
              <a:chExt cx="798875" cy="795775"/>
            </a:xfrm>
          </p:grpSpPr>
          <p:sp>
            <p:nvSpPr>
              <p:cNvPr id="1979" name="Google Shape;1979;p37"/>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37"/>
            <p:cNvGrpSpPr/>
            <p:nvPr/>
          </p:nvGrpSpPr>
          <p:grpSpPr>
            <a:xfrm rot="5400000">
              <a:off x="4603611" y="3341176"/>
              <a:ext cx="1132565" cy="1132627"/>
              <a:chOff x="2597500" y="4013750"/>
              <a:chExt cx="798875" cy="795775"/>
            </a:xfrm>
          </p:grpSpPr>
          <p:sp>
            <p:nvSpPr>
              <p:cNvPr id="1987" name="Google Shape;1987;p37"/>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4" name="Google Shape;1994;p37"/>
            <p:cNvGrpSpPr/>
            <p:nvPr/>
          </p:nvGrpSpPr>
          <p:grpSpPr>
            <a:xfrm rot="5400000">
              <a:off x="6865945" y="1078843"/>
              <a:ext cx="1132565" cy="1132627"/>
              <a:chOff x="2597500" y="4013750"/>
              <a:chExt cx="798875" cy="795775"/>
            </a:xfrm>
          </p:grpSpPr>
          <p:sp>
            <p:nvSpPr>
              <p:cNvPr id="1995" name="Google Shape;1995;p37"/>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37"/>
            <p:cNvGrpSpPr/>
            <p:nvPr/>
          </p:nvGrpSpPr>
          <p:grpSpPr>
            <a:xfrm rot="5400000">
              <a:off x="6881722" y="4455309"/>
              <a:ext cx="1132565" cy="1132627"/>
              <a:chOff x="2597500" y="4013750"/>
              <a:chExt cx="798875" cy="795775"/>
            </a:xfrm>
          </p:grpSpPr>
          <p:sp>
            <p:nvSpPr>
              <p:cNvPr id="2003" name="Google Shape;2003;p37"/>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37"/>
            <p:cNvGrpSpPr/>
            <p:nvPr/>
          </p:nvGrpSpPr>
          <p:grpSpPr>
            <a:xfrm>
              <a:off x="5746611" y="2216642"/>
              <a:ext cx="1132565" cy="1132627"/>
              <a:chOff x="2597500" y="4013750"/>
              <a:chExt cx="798875" cy="795775"/>
            </a:xfrm>
          </p:grpSpPr>
          <p:sp>
            <p:nvSpPr>
              <p:cNvPr id="2011" name="Google Shape;2011;p37"/>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8" name="Google Shape;2018;p37"/>
            <p:cNvSpPr/>
            <p:nvPr/>
          </p:nvSpPr>
          <p:spPr>
            <a:xfrm>
              <a:off x="5803100" y="4740000"/>
              <a:ext cx="100" cy="5175"/>
            </a:xfrm>
            <a:custGeom>
              <a:avLst/>
              <a:gdLst/>
              <a:ahLst/>
              <a:cxnLst/>
              <a:rect l="l" t="t" r="r" b="b"/>
              <a:pathLst>
                <a:path w="4" h="207" extrusionOk="0">
                  <a:moveTo>
                    <a:pt x="1" y="1"/>
                  </a:moveTo>
                  <a:lnTo>
                    <a:pt x="1" y="207"/>
                  </a:lnTo>
                  <a:lnTo>
                    <a:pt x="3" y="207"/>
                  </a:lnTo>
                  <a:cubicBezTo>
                    <a:pt x="3" y="139"/>
                    <a:pt x="3" y="69"/>
                    <a:pt x="1" y="1"/>
                  </a:cubicBezTo>
                  <a:close/>
                </a:path>
              </a:pathLst>
            </a:custGeom>
            <a:solidFill>
              <a:srgbClr val="F0A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5803100" y="4740000"/>
              <a:ext cx="100" cy="5175"/>
            </a:xfrm>
            <a:custGeom>
              <a:avLst/>
              <a:gdLst/>
              <a:ahLst/>
              <a:cxnLst/>
              <a:rect l="l" t="t" r="r" b="b"/>
              <a:pathLst>
                <a:path w="4" h="207" extrusionOk="0">
                  <a:moveTo>
                    <a:pt x="1" y="1"/>
                  </a:moveTo>
                  <a:lnTo>
                    <a:pt x="1" y="207"/>
                  </a:lnTo>
                  <a:lnTo>
                    <a:pt x="3" y="207"/>
                  </a:lnTo>
                  <a:cubicBezTo>
                    <a:pt x="3" y="139"/>
                    <a:pt x="3" y="69"/>
                    <a:pt x="1" y="1"/>
                  </a:cubicBezTo>
                  <a:close/>
                </a:path>
              </a:pathLst>
            </a:custGeom>
            <a:solidFill>
              <a:srgbClr val="F1E0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20" name="Google Shape;2020;p37"/>
          <p:cNvPicPr preferRelativeResize="0">
            <a:picLocks noGrp="1"/>
          </p:cNvPicPr>
          <p:nvPr>
            <p:ph type="pic" idx="3"/>
          </p:nvPr>
        </p:nvPicPr>
        <p:blipFill rotWithShape="1">
          <a:blip r:embed="rId3">
            <a:alphaModFix/>
          </a:blip>
          <a:srcRect t="9631" b="9639"/>
          <a:stretch/>
        </p:blipFill>
        <p:spPr>
          <a:xfrm>
            <a:off x="4980600" y="323825"/>
            <a:ext cx="3729600" cy="4514700"/>
          </a:xfrm>
          <a:prstGeom prst="ellipse">
            <a:avLst/>
          </a:prstGeom>
        </p:spPr>
      </p:pic>
      <p:sp>
        <p:nvSpPr>
          <p:cNvPr id="2021" name="Google Shape;2021;p37"/>
          <p:cNvSpPr/>
          <p:nvPr/>
        </p:nvSpPr>
        <p:spPr>
          <a:xfrm>
            <a:off x="0" y="-25"/>
            <a:ext cx="47247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txBox="1">
            <a:spLocks noGrp="1"/>
          </p:cNvSpPr>
          <p:nvPr>
            <p:ph type="subTitle" idx="1"/>
          </p:nvPr>
        </p:nvSpPr>
        <p:spPr>
          <a:xfrm>
            <a:off x="943975" y="3478283"/>
            <a:ext cx="35433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2023" name="Google Shape;2023;p37"/>
          <p:cNvSpPr txBox="1">
            <a:spLocks noGrp="1"/>
          </p:cNvSpPr>
          <p:nvPr>
            <p:ph type="title"/>
          </p:nvPr>
        </p:nvSpPr>
        <p:spPr>
          <a:xfrm>
            <a:off x="943975" y="2287875"/>
            <a:ext cx="3543300" cy="119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Home page</a:t>
            </a:r>
            <a:endParaRPr dirty="0">
              <a:solidFill>
                <a:srgbClr val="8D5E0A"/>
              </a:solidFill>
            </a:endParaRPr>
          </a:p>
        </p:txBody>
      </p:sp>
      <p:sp>
        <p:nvSpPr>
          <p:cNvPr id="2024" name="Google Shape;2024;p37"/>
          <p:cNvSpPr txBox="1">
            <a:spLocks noGrp="1"/>
          </p:cNvSpPr>
          <p:nvPr>
            <p:ph type="title" idx="2"/>
          </p:nvPr>
        </p:nvSpPr>
        <p:spPr>
          <a:xfrm>
            <a:off x="1800626" y="1194001"/>
            <a:ext cx="1837200" cy="10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O1</a:t>
            </a:r>
            <a:endParaRPr/>
          </a:p>
        </p:txBody>
      </p:sp>
      <p:grpSp>
        <p:nvGrpSpPr>
          <p:cNvPr id="2025" name="Google Shape;2025;p37"/>
          <p:cNvGrpSpPr/>
          <p:nvPr/>
        </p:nvGrpSpPr>
        <p:grpSpPr>
          <a:xfrm>
            <a:off x="252338" y="192500"/>
            <a:ext cx="207000" cy="4758450"/>
            <a:chOff x="252338" y="192500"/>
            <a:chExt cx="207000" cy="4758450"/>
          </a:xfrm>
        </p:grpSpPr>
        <p:cxnSp>
          <p:nvCxnSpPr>
            <p:cNvPr id="2026" name="Google Shape;2026;p37"/>
            <p:cNvCxnSpPr/>
            <p:nvPr/>
          </p:nvCxnSpPr>
          <p:spPr>
            <a:xfrm>
              <a:off x="355850" y="192500"/>
              <a:ext cx="0" cy="2171100"/>
            </a:xfrm>
            <a:prstGeom prst="straightConnector1">
              <a:avLst/>
            </a:prstGeom>
            <a:noFill/>
            <a:ln w="9525" cap="flat" cmpd="sng">
              <a:solidFill>
                <a:schemeClr val="lt2"/>
              </a:solidFill>
              <a:prstDash val="solid"/>
              <a:round/>
              <a:headEnd type="none" w="med" len="med"/>
              <a:tailEnd type="none" w="med" len="med"/>
            </a:ln>
          </p:spPr>
        </p:cxnSp>
        <p:sp>
          <p:nvSpPr>
            <p:cNvPr id="2027" name="Google Shape;2027;p37"/>
            <p:cNvSpPr/>
            <p:nvPr/>
          </p:nvSpPr>
          <p:spPr>
            <a:xfrm>
              <a:off x="252338" y="2468225"/>
              <a:ext cx="207000" cy="207000"/>
            </a:xfrm>
            <a:prstGeom prst="plaque">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8" name="Google Shape;2028;p37"/>
            <p:cNvCxnSpPr/>
            <p:nvPr/>
          </p:nvCxnSpPr>
          <p:spPr>
            <a:xfrm>
              <a:off x="355850" y="2779850"/>
              <a:ext cx="0" cy="217110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2"/>
        <p:cNvGrpSpPr/>
        <p:nvPr/>
      </p:nvGrpSpPr>
      <p:grpSpPr>
        <a:xfrm>
          <a:off x="0" y="0"/>
          <a:ext cx="0" cy="0"/>
          <a:chOff x="0" y="0"/>
          <a:chExt cx="0" cy="0"/>
        </a:xfrm>
      </p:grpSpPr>
      <p:sp>
        <p:nvSpPr>
          <p:cNvPr id="2035" name="Google Shape;2035;p38"/>
          <p:cNvSpPr txBox="1">
            <a:spLocks noGrp="1"/>
          </p:cNvSpPr>
          <p:nvPr>
            <p:ph type="title"/>
          </p:nvPr>
        </p:nvSpPr>
        <p:spPr>
          <a:xfrm>
            <a:off x="720000" y="555477"/>
            <a:ext cx="7704000" cy="62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Home Pgae </a:t>
            </a:r>
            <a:endParaRPr dirty="0"/>
          </a:p>
        </p:txBody>
      </p:sp>
      <p:pic>
        <p:nvPicPr>
          <p:cNvPr id="15" name="Picture 14" descr="A picture containing sky, outdoor, aircraft, airplane">
            <a:extLst>
              <a:ext uri="{FF2B5EF4-FFF2-40B4-BE49-F238E27FC236}">
                <a16:creationId xmlns:a16="http://schemas.microsoft.com/office/drawing/2014/main" id="{2BEEF957-7AAE-987C-08B5-F25A69BDAECE}"/>
              </a:ext>
            </a:extLst>
          </p:cNvPr>
          <p:cNvPicPr>
            <a:picLocks noChangeAspect="1"/>
          </p:cNvPicPr>
          <p:nvPr/>
        </p:nvPicPr>
        <p:blipFill>
          <a:blip r:embed="rId3"/>
          <a:stretch>
            <a:fillRect/>
          </a:stretch>
        </p:blipFill>
        <p:spPr>
          <a:xfrm>
            <a:off x="2114550" y="1182177"/>
            <a:ext cx="5286376" cy="2504149"/>
          </a:xfrm>
          <a:prstGeom prst="rect">
            <a:avLst/>
          </a:prstGeom>
        </p:spPr>
      </p:pic>
      <p:sp>
        <p:nvSpPr>
          <p:cNvPr id="16" name="Google Shape;1873;p34">
            <a:extLst>
              <a:ext uri="{FF2B5EF4-FFF2-40B4-BE49-F238E27FC236}">
                <a16:creationId xmlns:a16="http://schemas.microsoft.com/office/drawing/2014/main" id="{E3560864-C8C4-29DF-D40F-71CBADF954F9}"/>
              </a:ext>
            </a:extLst>
          </p:cNvPr>
          <p:cNvSpPr txBox="1">
            <a:spLocks noGrp="1"/>
          </p:cNvSpPr>
          <p:nvPr>
            <p:ph type="subTitle" idx="1"/>
          </p:nvPr>
        </p:nvSpPr>
        <p:spPr>
          <a:xfrm>
            <a:off x="2052849" y="3832426"/>
            <a:ext cx="6205326" cy="4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home page consist of slide show with a traveling photos and A small overview of the site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2"/>
        <p:cNvGrpSpPr/>
        <p:nvPr/>
      </p:nvGrpSpPr>
      <p:grpSpPr>
        <a:xfrm>
          <a:off x="0" y="0"/>
          <a:ext cx="0" cy="0"/>
          <a:chOff x="0" y="0"/>
          <a:chExt cx="0" cy="0"/>
        </a:xfrm>
      </p:grpSpPr>
      <p:sp>
        <p:nvSpPr>
          <p:cNvPr id="4" name="Rectangle 3">
            <a:extLst>
              <a:ext uri="{FF2B5EF4-FFF2-40B4-BE49-F238E27FC236}">
                <a16:creationId xmlns:a16="http://schemas.microsoft.com/office/drawing/2014/main" id="{51689FAD-2B2F-B36E-51FA-BB23D0555A3A}"/>
              </a:ext>
            </a:extLst>
          </p:cNvPr>
          <p:cNvSpPr/>
          <p:nvPr/>
        </p:nvSpPr>
        <p:spPr>
          <a:xfrm>
            <a:off x="521494" y="1182177"/>
            <a:ext cx="3907631" cy="3482693"/>
          </a:xfrm>
          <a:prstGeom prst="rect">
            <a:avLst/>
          </a:prstGeom>
          <a:solidFill>
            <a:schemeClr val="bg1">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7077432-E620-A18A-13EE-A70ACA2F89C0}"/>
              </a:ext>
            </a:extLst>
          </p:cNvPr>
          <p:cNvSpPr txBox="1"/>
          <p:nvPr/>
        </p:nvSpPr>
        <p:spPr>
          <a:xfrm>
            <a:off x="989410" y="1175570"/>
            <a:ext cx="3518296" cy="3323987"/>
          </a:xfrm>
          <a:prstGeom prst="rect">
            <a:avLst/>
          </a:prstGeom>
          <a:noFill/>
        </p:spPr>
        <p:txBody>
          <a:bodyPr wrap="square">
            <a:spAutoFit/>
          </a:bodyPr>
          <a:lstStyle/>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document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ready</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".owl-carousel"</a:t>
            </a:r>
            <a:r>
              <a:rPr lang="en-US" b="0" dirty="0">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owlCarousel</a:t>
            </a:r>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items:</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loop :</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margin:</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rtl</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autoplay:</a:t>
            </a:r>
            <a:r>
              <a:rPr lang="en-US" b="0" dirty="0" err="1">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autoplayTimeout:</a:t>
            </a:r>
            <a:r>
              <a:rPr lang="en-US" b="0" dirty="0">
                <a:solidFill>
                  <a:srgbClr val="B5CEA8"/>
                </a:solidFill>
                <a:effectLst/>
                <a:latin typeface="Consolas" panose="020B0609020204030204" pitchFamily="49" charset="0"/>
              </a:rPr>
              <a:t>3000</a:t>
            </a:r>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autoplayHoverPause:</a:t>
            </a:r>
            <a:r>
              <a:rPr lang="en-US" b="0" dirty="0" err="1">
                <a:solidFill>
                  <a:srgbClr val="569CD6"/>
                </a:solidFill>
                <a:effectLst/>
                <a:latin typeface="Consolas" panose="020B0609020204030204" pitchFamily="49" charset="0"/>
              </a:rPr>
              <a:t>true</a:t>
            </a:r>
            <a:endParaRPr lang="en-US" b="0" dirty="0">
              <a:solidFill>
                <a:srgbClr val="CCCCCC"/>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endParaRPr lang="en-US" b="0" dirty="0">
              <a:solidFill>
                <a:srgbClr val="CCCCCC"/>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endParaRPr lang="en-US" b="0" dirty="0">
              <a:solidFill>
                <a:srgbClr val="CCCCCC"/>
              </a:solidFill>
              <a:effectLst/>
              <a:latin typeface="Consolas" panose="020B0609020204030204" pitchFamily="49" charset="0"/>
            </a:endParaRPr>
          </a:p>
          <a:p>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p:txBody>
      </p:sp>
      <p:sp>
        <p:nvSpPr>
          <p:cNvPr id="2035" name="Google Shape;2035;p38"/>
          <p:cNvSpPr txBox="1">
            <a:spLocks noGrp="1"/>
          </p:cNvSpPr>
          <p:nvPr>
            <p:ph type="title"/>
          </p:nvPr>
        </p:nvSpPr>
        <p:spPr>
          <a:xfrm>
            <a:off x="720000" y="555477"/>
            <a:ext cx="7704000" cy="62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Home Pgae code </a:t>
            </a:r>
            <a:endParaRPr dirty="0"/>
          </a:p>
        </p:txBody>
      </p:sp>
      <p:sp>
        <p:nvSpPr>
          <p:cNvPr id="9" name="Rectangle 3">
            <a:extLst>
              <a:ext uri="{FF2B5EF4-FFF2-40B4-BE49-F238E27FC236}">
                <a16:creationId xmlns:a16="http://schemas.microsoft.com/office/drawing/2014/main" id="{0F1D691F-1D3B-FD8C-93EC-9EA98D0005D6}"/>
              </a:ext>
            </a:extLst>
          </p:cNvPr>
          <p:cNvSpPr>
            <a:spLocks noChangeArrowheads="1"/>
          </p:cNvSpPr>
          <p:nvPr/>
        </p:nvSpPr>
        <p:spPr bwMode="auto">
          <a:xfrm>
            <a:off x="4986338" y="1175570"/>
            <a:ext cx="3636168" cy="3570723"/>
          </a:xfrm>
          <a:prstGeom prst="rect">
            <a:avLst/>
          </a:prstGeom>
          <a:solidFill>
            <a:schemeClr val="accent4"/>
          </a:solidFill>
          <a:ln>
            <a:noFill/>
          </a:ln>
          <a:effectLst/>
        </p:spPr>
        <p:txBody>
          <a:bodyPr vert="horz" wrap="square" lIns="0" tIns="198375" rIns="0" bIns="198375"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rPr>
              <a:t>Owl Carousel library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rPr>
              <a:t>items: 1</a:t>
            </a:r>
            <a:r>
              <a:rPr kumimoji="0" lang="en-US" altLang="en-US" sz="12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rPr>
              <a:t>: Specifies that only one item should be visible at a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rPr>
              <a:t>loop: true</a:t>
            </a:r>
            <a:r>
              <a:rPr kumimoji="0" lang="en-US" altLang="en-US" sz="12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rPr>
              <a:t>: Enables the carousel to loop continuously.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rPr>
              <a:t>margin: 5</a:t>
            </a:r>
            <a:r>
              <a:rPr kumimoji="0" lang="en-US" altLang="en-US" sz="12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rPr>
              <a:t>: Sets a 5-pixel margin between carousel items.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bg1">
                    <a:lumMod val="10000"/>
                  </a:schemeClr>
                </a:solidFill>
                <a:effectLst/>
                <a:latin typeface="Times New Roman" panose="02020603050405020304" pitchFamily="18" charset="0"/>
                <a:cs typeface="Times New Roman" panose="02020603050405020304" pitchFamily="18" charset="0"/>
              </a:rPr>
              <a:t>rtl</a:t>
            </a:r>
            <a:r>
              <a:rPr kumimoji="0" lang="en-US" altLang="en-US" b="1"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rPr>
              <a:t>: true</a:t>
            </a:r>
            <a:r>
              <a:rPr kumimoji="0" lang="en-US" altLang="en-US" sz="12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rPr>
              <a:t>: Enables right-to-left mode, which is useful for languages that are written from right to left.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rPr>
              <a:t>autoplay: true</a:t>
            </a:r>
            <a:r>
              <a:rPr kumimoji="0" lang="en-US" altLang="en-US" sz="12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rPr>
              <a:t>: Starts the carousel autoplay feature.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bg1">
                    <a:lumMod val="10000"/>
                  </a:schemeClr>
                </a:solidFill>
                <a:effectLst/>
                <a:latin typeface="Times New Roman" panose="02020603050405020304" pitchFamily="18" charset="0"/>
                <a:cs typeface="Times New Roman" panose="02020603050405020304" pitchFamily="18" charset="0"/>
              </a:rPr>
              <a:t>autoplayTimeout</a:t>
            </a:r>
            <a:r>
              <a:rPr kumimoji="0" lang="en-US" altLang="en-US" b="1"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rPr>
              <a:t>: 3000</a:t>
            </a:r>
            <a:r>
              <a:rPr kumimoji="0" lang="en-US" altLang="en-US" sz="12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rPr>
              <a:t>: Specifies the timeout between automatic transitions (in this case, 3000 milliseconds or 3 seconds).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bg1">
                    <a:lumMod val="10000"/>
                  </a:schemeClr>
                </a:solidFill>
                <a:effectLst/>
                <a:latin typeface="Times New Roman" panose="02020603050405020304" pitchFamily="18" charset="0"/>
                <a:cs typeface="Times New Roman" panose="02020603050405020304" pitchFamily="18" charset="0"/>
              </a:rPr>
              <a:t>autoplayHoverPause</a:t>
            </a:r>
            <a:r>
              <a:rPr kumimoji="0" lang="en-US" altLang="en-US" b="1"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rPr>
              <a:t>: true</a:t>
            </a:r>
            <a:r>
              <a:rPr kumimoji="0" lang="en-US" altLang="en-US" sz="12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rPr>
              <a:t>: Pauses the autoplay when the user hovers over the carousel.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2980964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0"/>
        <p:cNvGrpSpPr/>
        <p:nvPr/>
      </p:nvGrpSpPr>
      <p:grpSpPr>
        <a:xfrm>
          <a:off x="0" y="0"/>
          <a:ext cx="0" cy="0"/>
          <a:chOff x="0" y="0"/>
          <a:chExt cx="0" cy="0"/>
        </a:xfrm>
      </p:grpSpPr>
      <p:grpSp>
        <p:nvGrpSpPr>
          <p:cNvPr id="2641" name="Google Shape;2641;p48"/>
          <p:cNvGrpSpPr/>
          <p:nvPr/>
        </p:nvGrpSpPr>
        <p:grpSpPr>
          <a:xfrm>
            <a:off x="-1147232" y="-1512330"/>
            <a:ext cx="2498032" cy="2498106"/>
            <a:chOff x="1911825" y="879650"/>
            <a:chExt cx="1691975" cy="1692025"/>
          </a:xfrm>
        </p:grpSpPr>
        <p:sp>
          <p:nvSpPr>
            <p:cNvPr id="2642" name="Google Shape;2642;p4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2" name="Google Shape;2662;p48"/>
          <p:cNvGrpSpPr/>
          <p:nvPr/>
        </p:nvGrpSpPr>
        <p:grpSpPr>
          <a:xfrm>
            <a:off x="-1147232" y="1419558"/>
            <a:ext cx="2498032" cy="2498106"/>
            <a:chOff x="1911825" y="879650"/>
            <a:chExt cx="1691975" cy="1692025"/>
          </a:xfrm>
        </p:grpSpPr>
        <p:sp>
          <p:nvSpPr>
            <p:cNvPr id="2663" name="Google Shape;2663;p4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48"/>
          <p:cNvGrpSpPr/>
          <p:nvPr/>
        </p:nvGrpSpPr>
        <p:grpSpPr>
          <a:xfrm>
            <a:off x="329356" y="2920087"/>
            <a:ext cx="2498032" cy="2498106"/>
            <a:chOff x="1911825" y="879650"/>
            <a:chExt cx="1691975" cy="1692025"/>
          </a:xfrm>
        </p:grpSpPr>
        <p:sp>
          <p:nvSpPr>
            <p:cNvPr id="2684" name="Google Shape;2684;p4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4" name="Google Shape;2704;p48"/>
          <p:cNvGrpSpPr/>
          <p:nvPr/>
        </p:nvGrpSpPr>
        <p:grpSpPr>
          <a:xfrm>
            <a:off x="-1138835" y="4410224"/>
            <a:ext cx="2498032" cy="2498106"/>
            <a:chOff x="1911825" y="879650"/>
            <a:chExt cx="1691975" cy="1692025"/>
          </a:xfrm>
        </p:grpSpPr>
        <p:sp>
          <p:nvSpPr>
            <p:cNvPr id="2705" name="Google Shape;2705;p4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5" name="Google Shape;2725;p48"/>
          <p:cNvGrpSpPr/>
          <p:nvPr/>
        </p:nvGrpSpPr>
        <p:grpSpPr>
          <a:xfrm>
            <a:off x="1849506" y="4351447"/>
            <a:ext cx="2498032" cy="2498106"/>
            <a:chOff x="1911825" y="879650"/>
            <a:chExt cx="1691975" cy="1692025"/>
          </a:xfrm>
        </p:grpSpPr>
        <p:sp>
          <p:nvSpPr>
            <p:cNvPr id="2726" name="Google Shape;2726;p4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6" name="Google Shape;2746;p48"/>
          <p:cNvGrpSpPr/>
          <p:nvPr/>
        </p:nvGrpSpPr>
        <p:grpSpPr>
          <a:xfrm>
            <a:off x="1848454" y="-1512330"/>
            <a:ext cx="2498032" cy="2498106"/>
            <a:chOff x="1911825" y="879650"/>
            <a:chExt cx="1691975" cy="1692025"/>
          </a:xfrm>
        </p:grpSpPr>
        <p:sp>
          <p:nvSpPr>
            <p:cNvPr id="2747" name="Google Shape;2747;p4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7" name="Google Shape;2767;p48"/>
          <p:cNvGrpSpPr/>
          <p:nvPr/>
        </p:nvGrpSpPr>
        <p:grpSpPr>
          <a:xfrm>
            <a:off x="354547" y="-50401"/>
            <a:ext cx="2498032" cy="2498106"/>
            <a:chOff x="1911825" y="879650"/>
            <a:chExt cx="1691975" cy="1692025"/>
          </a:xfrm>
        </p:grpSpPr>
        <p:sp>
          <p:nvSpPr>
            <p:cNvPr id="2768" name="Google Shape;2768;p4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8" name="Google Shape;2788;p48"/>
          <p:cNvGrpSpPr/>
          <p:nvPr/>
        </p:nvGrpSpPr>
        <p:grpSpPr>
          <a:xfrm>
            <a:off x="1878593" y="1497224"/>
            <a:ext cx="2498032" cy="2498106"/>
            <a:chOff x="1911825" y="879650"/>
            <a:chExt cx="1691975" cy="1692025"/>
          </a:xfrm>
        </p:grpSpPr>
        <p:sp>
          <p:nvSpPr>
            <p:cNvPr id="2789" name="Google Shape;2789;p4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9" name="Google Shape;2809;p48"/>
          <p:cNvGrpSpPr/>
          <p:nvPr/>
        </p:nvGrpSpPr>
        <p:grpSpPr>
          <a:xfrm>
            <a:off x="3394729" y="2945277"/>
            <a:ext cx="2498032" cy="2498106"/>
            <a:chOff x="1911825" y="879650"/>
            <a:chExt cx="1691975" cy="1692025"/>
          </a:xfrm>
        </p:grpSpPr>
        <p:sp>
          <p:nvSpPr>
            <p:cNvPr id="2810" name="Google Shape;2810;p4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48"/>
          <p:cNvGrpSpPr/>
          <p:nvPr/>
        </p:nvGrpSpPr>
        <p:grpSpPr>
          <a:xfrm>
            <a:off x="3334491" y="-41985"/>
            <a:ext cx="2498032" cy="2498106"/>
            <a:chOff x="1911825" y="879650"/>
            <a:chExt cx="1691975" cy="1692025"/>
          </a:xfrm>
        </p:grpSpPr>
        <p:sp>
          <p:nvSpPr>
            <p:cNvPr id="2831" name="Google Shape;2831;p4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1" name="Google Shape;2851;p48"/>
          <p:cNvSpPr/>
          <p:nvPr/>
        </p:nvSpPr>
        <p:spPr>
          <a:xfrm>
            <a:off x="4419600" y="-25"/>
            <a:ext cx="47247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8"/>
          <p:cNvSpPr txBox="1">
            <a:spLocks noGrp="1"/>
          </p:cNvSpPr>
          <p:nvPr>
            <p:ph type="subTitle" idx="1"/>
          </p:nvPr>
        </p:nvSpPr>
        <p:spPr>
          <a:xfrm>
            <a:off x="4753975" y="3371850"/>
            <a:ext cx="35433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2"/>
                </a:solidFill>
              </a:rPr>
              <a:t>Motivation and about </a:t>
            </a:r>
            <a:r>
              <a:rPr lang="en-US" dirty="0" err="1">
                <a:solidFill>
                  <a:schemeClr val="dk2"/>
                </a:solidFill>
              </a:rPr>
              <a:t>safirni</a:t>
            </a:r>
            <a:endParaRPr dirty="0">
              <a:solidFill>
                <a:schemeClr val="dk2"/>
              </a:solidFill>
            </a:endParaRPr>
          </a:p>
          <a:p>
            <a:pPr marL="0" lvl="0" indent="0" algn="ctr" rtl="0">
              <a:spcBef>
                <a:spcPts val="0"/>
              </a:spcBef>
              <a:spcAft>
                <a:spcPts val="0"/>
              </a:spcAft>
              <a:buNone/>
            </a:pPr>
            <a:endParaRPr dirty="0">
              <a:solidFill>
                <a:schemeClr val="dk2"/>
              </a:solidFill>
            </a:endParaRPr>
          </a:p>
        </p:txBody>
      </p:sp>
      <p:sp>
        <p:nvSpPr>
          <p:cNvPr id="2854" name="Google Shape;2854;p48"/>
          <p:cNvSpPr txBox="1">
            <a:spLocks noGrp="1"/>
          </p:cNvSpPr>
          <p:nvPr>
            <p:ph type="title"/>
          </p:nvPr>
        </p:nvSpPr>
        <p:spPr>
          <a:xfrm>
            <a:off x="4753975" y="2173050"/>
            <a:ext cx="3543300" cy="119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8D5E0A"/>
                </a:solidFill>
              </a:rPr>
              <a:t>About us </a:t>
            </a:r>
            <a:endParaRPr dirty="0">
              <a:solidFill>
                <a:srgbClr val="8D5E0A"/>
              </a:solidFill>
            </a:endParaRPr>
          </a:p>
        </p:txBody>
      </p:sp>
      <p:sp>
        <p:nvSpPr>
          <p:cNvPr id="2855" name="Google Shape;2855;p48"/>
          <p:cNvSpPr txBox="1">
            <a:spLocks noGrp="1"/>
          </p:cNvSpPr>
          <p:nvPr>
            <p:ph type="title" idx="2"/>
          </p:nvPr>
        </p:nvSpPr>
        <p:spPr>
          <a:xfrm>
            <a:off x="5610626" y="1042650"/>
            <a:ext cx="1837200" cy="10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latin typeface="Unbounded"/>
              <a:ea typeface="Unbounded"/>
              <a:cs typeface="Unbounded"/>
              <a:sym typeface="Unbounded"/>
            </a:endParaRPr>
          </a:p>
        </p:txBody>
      </p:sp>
      <p:grpSp>
        <p:nvGrpSpPr>
          <p:cNvPr id="2856" name="Google Shape;2856;p48"/>
          <p:cNvGrpSpPr/>
          <p:nvPr/>
        </p:nvGrpSpPr>
        <p:grpSpPr>
          <a:xfrm>
            <a:off x="4820450" y="4298700"/>
            <a:ext cx="3781350" cy="207000"/>
            <a:chOff x="4820450" y="4298700"/>
            <a:chExt cx="3781350" cy="207000"/>
          </a:xfrm>
        </p:grpSpPr>
        <p:sp>
          <p:nvSpPr>
            <p:cNvPr id="2857" name="Google Shape;2857;p48"/>
            <p:cNvSpPr/>
            <p:nvPr/>
          </p:nvSpPr>
          <p:spPr>
            <a:xfrm>
              <a:off x="6612463" y="4298700"/>
              <a:ext cx="207000" cy="207000"/>
            </a:xfrm>
            <a:prstGeom prst="plaque">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8" name="Google Shape;2858;p48"/>
            <p:cNvCxnSpPr/>
            <p:nvPr/>
          </p:nvCxnSpPr>
          <p:spPr>
            <a:xfrm>
              <a:off x="4820450" y="4402525"/>
              <a:ext cx="1704900" cy="0"/>
            </a:xfrm>
            <a:prstGeom prst="straightConnector1">
              <a:avLst/>
            </a:prstGeom>
            <a:noFill/>
            <a:ln w="9525" cap="flat" cmpd="sng">
              <a:solidFill>
                <a:schemeClr val="dk2"/>
              </a:solidFill>
              <a:prstDash val="solid"/>
              <a:round/>
              <a:headEnd type="none" w="med" len="med"/>
              <a:tailEnd type="none" w="med" len="med"/>
            </a:ln>
          </p:spPr>
        </p:cxnSp>
        <p:cxnSp>
          <p:nvCxnSpPr>
            <p:cNvPr id="2859" name="Google Shape;2859;p48"/>
            <p:cNvCxnSpPr/>
            <p:nvPr/>
          </p:nvCxnSpPr>
          <p:spPr>
            <a:xfrm>
              <a:off x="6896900" y="4402525"/>
              <a:ext cx="1704900" cy="0"/>
            </a:xfrm>
            <a:prstGeom prst="straightConnector1">
              <a:avLst/>
            </a:prstGeom>
            <a:noFill/>
            <a:ln w="9525" cap="flat" cmpd="sng">
              <a:solidFill>
                <a:schemeClr val="dk2"/>
              </a:solidFill>
              <a:prstDash val="solid"/>
              <a:round/>
              <a:headEnd type="none" w="med" len="med"/>
              <a:tailEnd type="none" w="med" len="med"/>
            </a:ln>
          </p:spPr>
        </p:cxnSp>
      </p:grpSp>
      <p:pic>
        <p:nvPicPr>
          <p:cNvPr id="5" name="Google Shape;2900;p51">
            <a:extLst>
              <a:ext uri="{FF2B5EF4-FFF2-40B4-BE49-F238E27FC236}">
                <a16:creationId xmlns:a16="http://schemas.microsoft.com/office/drawing/2014/main" id="{17B80B82-D053-E321-63BE-F7A914E9C39C}"/>
              </a:ext>
            </a:extLst>
          </p:cNvPr>
          <p:cNvPicPr preferRelativeResize="0">
            <a:picLocks noGrp="1"/>
          </p:cNvPicPr>
          <p:nvPr>
            <p:ph type="pic" idx="3"/>
          </p:nvPr>
        </p:nvPicPr>
        <p:blipFill rotWithShape="1">
          <a:blip r:embed="rId3">
            <a:alphaModFix/>
          </a:blip>
          <a:srcRect t="9640" b="9640"/>
          <a:stretch/>
        </p:blipFill>
        <p:spPr>
          <a:xfrm>
            <a:off x="484188" y="323850"/>
            <a:ext cx="3730625" cy="4514850"/>
          </a:xfrm>
          <a:prstGeom prst="ellipse">
            <a:avLst/>
          </a:prstGeom>
          <a:noFill/>
          <a:ln w="114300" cap="flat" cmpd="sng">
            <a:solidFill>
              <a:schemeClr val="accent5"/>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3"/>
        <p:cNvGrpSpPr/>
        <p:nvPr/>
      </p:nvGrpSpPr>
      <p:grpSpPr>
        <a:xfrm>
          <a:off x="0" y="0"/>
          <a:ext cx="0" cy="0"/>
          <a:chOff x="0" y="0"/>
          <a:chExt cx="0" cy="0"/>
        </a:xfrm>
      </p:grpSpPr>
      <p:sp>
        <p:nvSpPr>
          <p:cNvPr id="2864" name="Google Shape;2864;p49"/>
          <p:cNvSpPr txBox="1">
            <a:spLocks noGrp="1"/>
          </p:cNvSpPr>
          <p:nvPr>
            <p:ph type="title"/>
          </p:nvPr>
        </p:nvSpPr>
        <p:spPr>
          <a:xfrm>
            <a:off x="720000" y="555477"/>
            <a:ext cx="7704000" cy="62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About us </a:t>
            </a:r>
            <a:endParaRPr dirty="0"/>
          </a:p>
        </p:txBody>
      </p:sp>
      <p:pic>
        <p:nvPicPr>
          <p:cNvPr id="21" name="Picture 20">
            <a:extLst>
              <a:ext uri="{FF2B5EF4-FFF2-40B4-BE49-F238E27FC236}">
                <a16:creationId xmlns:a16="http://schemas.microsoft.com/office/drawing/2014/main" id="{48219E53-57DB-0B67-13B7-90C198AD26B1}"/>
              </a:ext>
            </a:extLst>
          </p:cNvPr>
          <p:cNvPicPr>
            <a:picLocks noChangeAspect="1"/>
          </p:cNvPicPr>
          <p:nvPr/>
        </p:nvPicPr>
        <p:blipFill rotWithShape="1">
          <a:blip r:embed="rId3"/>
          <a:srcRect t="8845" r="-1591" b="10282"/>
          <a:stretch/>
        </p:blipFill>
        <p:spPr>
          <a:xfrm>
            <a:off x="1921668" y="1182177"/>
            <a:ext cx="5472113" cy="2450307"/>
          </a:xfrm>
          <a:prstGeom prst="rect">
            <a:avLst/>
          </a:prstGeom>
        </p:spPr>
      </p:pic>
      <p:sp>
        <p:nvSpPr>
          <p:cNvPr id="22" name="Google Shape;2853;p48">
            <a:extLst>
              <a:ext uri="{FF2B5EF4-FFF2-40B4-BE49-F238E27FC236}">
                <a16:creationId xmlns:a16="http://schemas.microsoft.com/office/drawing/2014/main" id="{2F31A029-30B3-85A7-352B-993529DAECC7}"/>
              </a:ext>
            </a:extLst>
          </p:cNvPr>
          <p:cNvSpPr txBox="1">
            <a:spLocks noGrp="1"/>
          </p:cNvSpPr>
          <p:nvPr>
            <p:ph type="subTitle" idx="1"/>
          </p:nvPr>
        </p:nvSpPr>
        <p:spPr>
          <a:xfrm>
            <a:off x="1921667" y="3746223"/>
            <a:ext cx="5472113"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2"/>
                </a:solidFill>
              </a:rPr>
              <a:t>The motivation and what is the goals and who we are </a:t>
            </a:r>
            <a:endParaRPr dirty="0">
              <a:solidFill>
                <a:schemeClr val="dk2"/>
              </a:solidFill>
            </a:endParaRPr>
          </a:p>
          <a:p>
            <a:pPr marL="0" lvl="0" indent="0" algn="ctr" rtl="0">
              <a:spcBef>
                <a:spcPts val="0"/>
              </a:spcBef>
              <a:spcAft>
                <a:spcPts val="0"/>
              </a:spcAft>
              <a:buNone/>
            </a:pPr>
            <a:endParaRPr dirty="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3"/>
        <p:cNvGrpSpPr/>
        <p:nvPr/>
      </p:nvGrpSpPr>
      <p:grpSpPr>
        <a:xfrm>
          <a:off x="0" y="0"/>
          <a:ext cx="0" cy="0"/>
          <a:chOff x="0" y="0"/>
          <a:chExt cx="0" cy="0"/>
        </a:xfrm>
      </p:grpSpPr>
      <p:sp>
        <p:nvSpPr>
          <p:cNvPr id="6" name="Rectangle 5">
            <a:extLst>
              <a:ext uri="{FF2B5EF4-FFF2-40B4-BE49-F238E27FC236}">
                <a16:creationId xmlns:a16="http://schemas.microsoft.com/office/drawing/2014/main" id="{58521250-A208-EB1A-FB7A-F7D858260F77}"/>
              </a:ext>
            </a:extLst>
          </p:cNvPr>
          <p:cNvSpPr/>
          <p:nvPr/>
        </p:nvSpPr>
        <p:spPr>
          <a:xfrm>
            <a:off x="121444" y="1035844"/>
            <a:ext cx="4286249" cy="3906615"/>
          </a:xfrm>
          <a:prstGeom prst="rect">
            <a:avLst/>
          </a:prstGeom>
          <a:solidFill>
            <a:schemeClr val="bg1">
              <a:lumMod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4" name="Google Shape;2864;p49"/>
          <p:cNvSpPr txBox="1">
            <a:spLocks noGrp="1"/>
          </p:cNvSpPr>
          <p:nvPr>
            <p:ph type="title"/>
          </p:nvPr>
        </p:nvSpPr>
        <p:spPr>
          <a:xfrm>
            <a:off x="720000" y="555477"/>
            <a:ext cx="7704000" cy="62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About us code </a:t>
            </a:r>
            <a:endParaRPr dirty="0"/>
          </a:p>
        </p:txBody>
      </p:sp>
      <p:sp>
        <p:nvSpPr>
          <p:cNvPr id="5" name="TextBox 4">
            <a:extLst>
              <a:ext uri="{FF2B5EF4-FFF2-40B4-BE49-F238E27FC236}">
                <a16:creationId xmlns:a16="http://schemas.microsoft.com/office/drawing/2014/main" id="{21567E2F-2F3D-7284-1DD1-9F5948D26141}"/>
              </a:ext>
            </a:extLst>
          </p:cNvPr>
          <p:cNvSpPr txBox="1"/>
          <p:nvPr/>
        </p:nvSpPr>
        <p:spPr>
          <a:xfrm>
            <a:off x="573286" y="1187585"/>
            <a:ext cx="3834408" cy="3754874"/>
          </a:xfrm>
          <a:prstGeom prst="rect">
            <a:avLst/>
          </a:prstGeom>
          <a:noFill/>
        </p:spPr>
        <p:txBody>
          <a:bodyPr wrap="square">
            <a:spAutoFit/>
          </a:bodyPr>
          <a:lstStyle/>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style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"height: 70vh;"</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h1</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"w-80 m-auto p-5"</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ar-JO" b="0" dirty="0">
                <a:solidFill>
                  <a:srgbClr val="CCCCCC"/>
                </a:solidFill>
                <a:effectLst/>
                <a:latin typeface="Consolas" panose="020B0609020204030204" pitchFamily="49" charset="0"/>
              </a:rPr>
              <a:t>من نحن </a:t>
            </a:r>
            <a:r>
              <a:rPr lang="ar-JO"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h1</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"w-80 m-auto h-auto"</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style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"width: 80%;"</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ar-JO" b="0" dirty="0">
                <a:solidFill>
                  <a:srgbClr val="CCCCCC"/>
                </a:solidFill>
                <a:effectLst/>
                <a:latin typeface="Consolas" panose="020B0609020204030204" pitchFamily="49" charset="0"/>
              </a:rPr>
              <a:t>بفضل التكنولوجيا الحديثة، أصبح السفر إلى مختلف أنحاء العالم أسهل من أي وقت مضى. ولكن مع العديد من الوجهات المتاحة، يصبح من الصعب على بعض الأشخاص تحديد الأماكن المثالية لزيارتها والطرق المثلى للاستمتاع بالثقافة المحلية والأنشطة. لهذا السبب، </a:t>
            </a:r>
            <a:r>
              <a:rPr lang="en-US" b="0" dirty="0">
                <a:solidFill>
                  <a:srgbClr val="CCCCCC"/>
                </a:solidFill>
                <a:effectLst/>
                <a:latin typeface="Consolas" panose="020B0609020204030204" pitchFamily="49" charset="0"/>
              </a:rPr>
              <a:t>….</a:t>
            </a:r>
            <a:r>
              <a:rPr lang="ar-JO" b="0" dirty="0">
                <a:solidFill>
                  <a:srgbClr val="CCCCCC"/>
                </a:solidFill>
                <a:effectLst/>
                <a:latin typeface="Consolas" panose="020B0609020204030204" pitchFamily="49" charset="0"/>
              </a:rPr>
              <a:t>سياحية مخصصة لتلبية احتياجاتهم الفردية وتفضيلاتهم، بما في ذلك ترتيب الرحلات الجوية والحجوزات في الفنادق والأنشطة والمزيد. كما نقدم أيضًا دليلنا الشامل للمدن والوجهات المختلفة، والذي يحتوي على معلومات حول أفضل المطاعم والأماكن التي يمكن زيارتها والتسوق والمزيد.</a:t>
            </a:r>
            <a:r>
              <a:rPr lang="ar-JO"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p:txBody>
      </p:sp>
      <p:sp>
        <p:nvSpPr>
          <p:cNvPr id="8" name="TextBox 7">
            <a:extLst>
              <a:ext uri="{FF2B5EF4-FFF2-40B4-BE49-F238E27FC236}">
                <a16:creationId xmlns:a16="http://schemas.microsoft.com/office/drawing/2014/main" id="{1D5D8291-5A07-458E-05CA-86AE9F971885}"/>
              </a:ext>
            </a:extLst>
          </p:cNvPr>
          <p:cNvSpPr txBox="1"/>
          <p:nvPr/>
        </p:nvSpPr>
        <p:spPr>
          <a:xfrm>
            <a:off x="4613343" y="1799154"/>
            <a:ext cx="4589858" cy="584775"/>
          </a:xfrm>
          <a:prstGeom prst="rect">
            <a:avLst/>
          </a:prstGeom>
          <a:noFill/>
        </p:spPr>
        <p:txBody>
          <a:bodyPr wrap="square">
            <a:spAutoFit/>
          </a:bodyPr>
          <a:lstStyle/>
          <a:p>
            <a:r>
              <a:rPr lang="en-US" sz="1600" b="0" dirty="0">
                <a:solidFill>
                  <a:schemeClr val="bg1">
                    <a:lumMod val="10000"/>
                  </a:schemeClr>
                </a:solidFill>
                <a:effectLst/>
                <a:latin typeface="Times New Roman" panose="02020603050405020304" pitchFamily="18" charset="0"/>
                <a:cs typeface="Times New Roman" panose="02020603050405020304" pitchFamily="18" charset="0"/>
              </a:rPr>
              <a:t>This code is for the about us page where we describe</a:t>
            </a:r>
            <a:r>
              <a:rPr lang="en-US" sz="1600" dirty="0">
                <a:solidFill>
                  <a:schemeClr val="bg1">
                    <a:lumMod val="10000"/>
                  </a:schemeClr>
                </a:solidFill>
                <a:latin typeface="Times New Roman" panose="02020603050405020304" pitchFamily="18" charset="0"/>
                <a:cs typeface="Times New Roman" panose="02020603050405020304" pitchFamily="18" charset="0"/>
              </a:rPr>
              <a:t> the website</a:t>
            </a:r>
            <a:endParaRPr lang="en-US" sz="1600" b="0" dirty="0">
              <a:solidFill>
                <a:schemeClr val="bg1">
                  <a:lumMod val="1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567681"/>
      </p:ext>
    </p:extLst>
  </p:cSld>
  <p:clrMapOvr>
    <a:masterClrMapping/>
  </p:clrMapOvr>
</p:sld>
</file>

<file path=ppt/theme/theme1.xml><?xml version="1.0" encoding="utf-8"?>
<a:theme xmlns:a="http://schemas.openxmlformats.org/drawingml/2006/main" name="Visit Cyprus Tourist Campaign by Slidesgo">
  <a:themeElements>
    <a:clrScheme name="Simple Light">
      <a:dk1>
        <a:srgbClr val="8D5E0A"/>
      </a:dk1>
      <a:lt1>
        <a:srgbClr val="F9F0ED"/>
      </a:lt1>
      <a:dk2>
        <a:srgbClr val="26727C"/>
      </a:dk2>
      <a:lt2>
        <a:srgbClr val="44A0AC"/>
      </a:lt2>
      <a:accent1>
        <a:srgbClr val="CBE7EC"/>
      </a:accent1>
      <a:accent2>
        <a:srgbClr val="FAE8C8"/>
      </a:accent2>
      <a:accent3>
        <a:srgbClr val="FBD187"/>
      </a:accent3>
      <a:accent4>
        <a:srgbClr val="F9DEE1"/>
      </a:accent4>
      <a:accent5>
        <a:srgbClr val="E7B0B8"/>
      </a:accent5>
      <a:accent6>
        <a:srgbClr val="FFFFFF"/>
      </a:accent6>
      <a:hlink>
        <a:srgbClr val="2672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1279</Words>
  <Application>Microsoft Office PowerPoint</Application>
  <PresentationFormat>On-screen Show (16:9)</PresentationFormat>
  <Paragraphs>147</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Inter</vt:lpstr>
      <vt:lpstr>Times New Roman</vt:lpstr>
      <vt:lpstr>Arial</vt:lpstr>
      <vt:lpstr>Unbounded</vt:lpstr>
      <vt:lpstr>Consolas</vt:lpstr>
      <vt:lpstr>Visit Cyprus Tourist Campaign by Slidesgo</vt:lpstr>
      <vt:lpstr>VISIT Safirni</vt:lpstr>
      <vt:lpstr>01</vt:lpstr>
      <vt:lpstr>OUR COMPANY</vt:lpstr>
      <vt:lpstr>Home page</vt:lpstr>
      <vt:lpstr>Home Pgae </vt:lpstr>
      <vt:lpstr>Home Pgae code </vt:lpstr>
      <vt:lpstr>About us </vt:lpstr>
      <vt:lpstr>About us </vt:lpstr>
      <vt:lpstr>About us code </vt:lpstr>
      <vt:lpstr>Countries </vt:lpstr>
      <vt:lpstr>Moscow</vt:lpstr>
      <vt:lpstr>Moscow</vt:lpstr>
      <vt:lpstr>First day plan</vt:lpstr>
      <vt:lpstr>Second day plan </vt:lpstr>
      <vt:lpstr>Login</vt:lpstr>
      <vt:lpstr>Login</vt:lpstr>
      <vt:lpstr>Login</vt:lpstr>
      <vt:lpstr>Registration </vt:lpstr>
      <vt:lpstr>Registration </vt:lpstr>
      <vt:lpstr>Registration </vt:lpstr>
      <vt:lpstr>Libraries used and tech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VISIT Safirni</dc:title>
  <cp:lastModifiedBy>mohmmad raddad</cp:lastModifiedBy>
  <cp:revision>14</cp:revision>
  <dcterms:modified xsi:type="dcterms:W3CDTF">2023-05-29T07:16:00Z</dcterms:modified>
</cp:coreProperties>
</file>